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0" r:id="rId2"/>
    <p:sldId id="273" r:id="rId3"/>
    <p:sldId id="275" r:id="rId4"/>
    <p:sldId id="277" r:id="rId5"/>
    <p:sldId id="278" r:id="rId6"/>
    <p:sldId id="280" r:id="rId7"/>
    <p:sldId id="279" r:id="rId8"/>
    <p:sldId id="283" r:id="rId9"/>
    <p:sldId id="288" r:id="rId10"/>
    <p:sldId id="284" r:id="rId11"/>
    <p:sldId id="287" r:id="rId12"/>
    <p:sldId id="269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000"/>
    <a:srgbClr val="245C4F"/>
    <a:srgbClr val="FDF1E9"/>
    <a:srgbClr val="990000"/>
    <a:srgbClr val="FF5050"/>
    <a:srgbClr val="800000"/>
    <a:srgbClr val="5B9B63"/>
    <a:srgbClr val="BC945A"/>
    <a:srgbClr val="A42145"/>
    <a:srgbClr val="DEC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86426"/>
  </p:normalViewPr>
  <p:slideViewPr>
    <p:cSldViewPr snapToGrid="0" snapToObjects="1">
      <p:cViewPr varScale="1">
        <p:scale>
          <a:sx n="63" d="100"/>
          <a:sy n="63" d="100"/>
        </p:scale>
        <p:origin x="13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BC854-E6D5-457C-B18B-90288599EE40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0845A509-7792-4FA7-AF67-866E062C9764}">
      <dgm:prSet phldrT="[Texto]"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No imposición de aranceles aduaneros a productos digitales. </a:t>
          </a:r>
          <a:endParaRPr lang="es-ES" b="1" dirty="0">
            <a:latin typeface="Montserrat" panose="00000500000000000000" pitchFamily="2" charset="0"/>
          </a:endParaRPr>
        </a:p>
      </dgm:t>
    </dgm:pt>
    <dgm:pt modelId="{81D0EF47-4AD9-40CE-A59A-03F5E28ADFC0}" type="parTrans" cxnId="{EDADAA35-D66E-4720-B1E9-2B220EB5C1A5}">
      <dgm:prSet/>
      <dgm:spPr/>
      <dgm:t>
        <a:bodyPr/>
        <a:lstStyle/>
        <a:p>
          <a:endParaRPr lang="es-ES"/>
        </a:p>
      </dgm:t>
    </dgm:pt>
    <dgm:pt modelId="{0D14AC89-D30E-493C-B120-31A823364D72}" type="sibTrans" cxnId="{EDADAA35-D66E-4720-B1E9-2B220EB5C1A5}">
      <dgm:prSet/>
      <dgm:spPr>
        <a:ln>
          <a:solidFill>
            <a:srgbClr val="245C4F"/>
          </a:solidFill>
        </a:ln>
      </dgm:spPr>
      <dgm:t>
        <a:bodyPr/>
        <a:lstStyle/>
        <a:p>
          <a:endParaRPr lang="es-ES"/>
        </a:p>
      </dgm:t>
    </dgm:pt>
    <dgm:pt modelId="{E79171B9-0F25-4698-8EE5-46FBC59C14FB}">
      <dgm:prSet phldrT="[Texto]" phldr="1"/>
      <dgm:spPr/>
      <dgm:t>
        <a:bodyPr/>
        <a:lstStyle/>
        <a:p>
          <a:endParaRPr lang="es-ES" dirty="0"/>
        </a:p>
      </dgm:t>
    </dgm:pt>
    <dgm:pt modelId="{2A18A561-7882-4EDE-BA2B-A687E4B814ED}" type="parTrans" cxnId="{7FD19B6E-5319-43AB-AB5E-1AD5D2651E02}">
      <dgm:prSet/>
      <dgm:spPr/>
      <dgm:t>
        <a:bodyPr/>
        <a:lstStyle/>
        <a:p>
          <a:endParaRPr lang="es-ES"/>
        </a:p>
      </dgm:t>
    </dgm:pt>
    <dgm:pt modelId="{88DE3B1E-0273-400B-9EB1-6153A896F504}" type="sibTrans" cxnId="{7FD19B6E-5319-43AB-AB5E-1AD5D2651E02}">
      <dgm:prSet/>
      <dgm:spPr/>
      <dgm:t>
        <a:bodyPr/>
        <a:lstStyle/>
        <a:p>
          <a:endParaRPr lang="es-ES"/>
        </a:p>
      </dgm:t>
    </dgm:pt>
    <dgm:pt modelId="{0AE74872-7F77-4F84-ABFB-B5117DDB986A}">
      <dgm:prSet phldrT="[Texto]" phldr="1"/>
      <dgm:spPr/>
      <dgm:t>
        <a:bodyPr/>
        <a:lstStyle/>
        <a:p>
          <a:endParaRPr lang="es-ES" dirty="0"/>
        </a:p>
      </dgm:t>
    </dgm:pt>
    <dgm:pt modelId="{1DE0D188-A4FE-40DC-A8F4-C3A7D195B00B}" type="parTrans" cxnId="{E1E55738-AEA7-4DA2-970D-2EF72DD57B75}">
      <dgm:prSet/>
      <dgm:spPr/>
      <dgm:t>
        <a:bodyPr/>
        <a:lstStyle/>
        <a:p>
          <a:endParaRPr lang="es-ES"/>
        </a:p>
      </dgm:t>
    </dgm:pt>
    <dgm:pt modelId="{8962F4B5-16C3-48A7-BE26-2444BBADF854}" type="sibTrans" cxnId="{E1E55738-AEA7-4DA2-970D-2EF72DD57B75}">
      <dgm:prSet/>
      <dgm:spPr/>
      <dgm:t>
        <a:bodyPr/>
        <a:lstStyle/>
        <a:p>
          <a:endParaRPr lang="es-ES"/>
        </a:p>
      </dgm:t>
    </dgm:pt>
    <dgm:pt modelId="{0F3A9C30-E15E-457A-B55C-3EC3E775BB76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Trato no discriminatorio de productos digitales. </a:t>
          </a:r>
          <a:endParaRPr lang="es-MX" b="1" dirty="0">
            <a:latin typeface="Montserrat" panose="00000500000000000000" pitchFamily="2" charset="0"/>
          </a:endParaRPr>
        </a:p>
      </dgm:t>
    </dgm:pt>
    <dgm:pt modelId="{C53C05CF-9C72-42EC-946A-C75738214D29}" type="parTrans" cxnId="{E24C3E65-222D-4936-9BB1-40565E7FD191}">
      <dgm:prSet/>
      <dgm:spPr/>
      <dgm:t>
        <a:bodyPr/>
        <a:lstStyle/>
        <a:p>
          <a:endParaRPr lang="es-ES"/>
        </a:p>
      </dgm:t>
    </dgm:pt>
    <dgm:pt modelId="{7F6F8C53-E0B3-4E29-90D0-CDC12DA8F97D}" type="sibTrans" cxnId="{E24C3E65-222D-4936-9BB1-40565E7FD191}">
      <dgm:prSet/>
      <dgm:spPr/>
      <dgm:t>
        <a:bodyPr/>
        <a:lstStyle/>
        <a:p>
          <a:endParaRPr lang="es-ES"/>
        </a:p>
      </dgm:t>
    </dgm:pt>
    <dgm:pt modelId="{765BBC39-89D2-4581-988A-102FBBED9627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Principios sobre el acceso y uso del internet para el comercio digital. </a:t>
          </a:r>
          <a:endParaRPr lang="es-MX" b="1" dirty="0">
            <a:latin typeface="Montserrat" panose="00000500000000000000" pitchFamily="2" charset="0"/>
          </a:endParaRPr>
        </a:p>
      </dgm:t>
    </dgm:pt>
    <dgm:pt modelId="{9891EE6C-936F-403E-B0A9-CCD1E545148D}" type="parTrans" cxnId="{1AFB2184-095E-48E3-A8EC-8C18D550D047}">
      <dgm:prSet/>
      <dgm:spPr/>
      <dgm:t>
        <a:bodyPr/>
        <a:lstStyle/>
        <a:p>
          <a:endParaRPr lang="es-ES"/>
        </a:p>
      </dgm:t>
    </dgm:pt>
    <dgm:pt modelId="{4CD42765-4EC6-4353-8B52-890B049B3813}" type="sibTrans" cxnId="{1AFB2184-095E-48E3-A8EC-8C18D550D047}">
      <dgm:prSet/>
      <dgm:spPr/>
      <dgm:t>
        <a:bodyPr/>
        <a:lstStyle/>
        <a:p>
          <a:endParaRPr lang="es-ES"/>
        </a:p>
      </dgm:t>
    </dgm:pt>
    <dgm:pt modelId="{BDB19E00-D240-4C78-A442-82166C9A61DB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Ubicación de las instalaciones informáticas. </a:t>
          </a:r>
          <a:endParaRPr lang="es-MX" b="1" dirty="0">
            <a:latin typeface="Montserrat" panose="00000500000000000000" pitchFamily="2" charset="0"/>
          </a:endParaRPr>
        </a:p>
      </dgm:t>
    </dgm:pt>
    <dgm:pt modelId="{8940FD8D-F35D-415E-91FA-3814CE08D329}" type="parTrans" cxnId="{434EC743-107D-4260-92AF-A3713ED9995A}">
      <dgm:prSet/>
      <dgm:spPr/>
      <dgm:t>
        <a:bodyPr/>
        <a:lstStyle/>
        <a:p>
          <a:endParaRPr lang="es-ES"/>
        </a:p>
      </dgm:t>
    </dgm:pt>
    <dgm:pt modelId="{12C125EA-2A6D-4959-8DDE-C44AF2A50299}" type="sibTrans" cxnId="{434EC743-107D-4260-92AF-A3713ED9995A}">
      <dgm:prSet/>
      <dgm:spPr/>
      <dgm:t>
        <a:bodyPr/>
        <a:lstStyle/>
        <a:p>
          <a:endParaRPr lang="es-ES"/>
        </a:p>
      </dgm:t>
    </dgm:pt>
    <dgm:pt modelId="{872DF8D6-D807-4C72-A888-342991D28D6D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Código fuente</a:t>
          </a:r>
          <a:endParaRPr lang="es-MX" b="1" dirty="0">
            <a:latin typeface="Montserrat" panose="00000500000000000000" pitchFamily="2" charset="0"/>
          </a:endParaRPr>
        </a:p>
      </dgm:t>
    </dgm:pt>
    <dgm:pt modelId="{3094FB38-8F0B-4CF0-AC65-7CA5FA2167B8}" type="parTrans" cxnId="{DDF6A71E-9970-47F8-A0C8-DFF38476AC17}">
      <dgm:prSet/>
      <dgm:spPr/>
      <dgm:t>
        <a:bodyPr/>
        <a:lstStyle/>
        <a:p>
          <a:endParaRPr lang="es-ES"/>
        </a:p>
      </dgm:t>
    </dgm:pt>
    <dgm:pt modelId="{AB4121F2-62EE-447A-BA73-3DC805C31FC8}" type="sibTrans" cxnId="{DDF6A71E-9970-47F8-A0C8-DFF38476AC17}">
      <dgm:prSet/>
      <dgm:spPr/>
      <dgm:t>
        <a:bodyPr/>
        <a:lstStyle/>
        <a:p>
          <a:endParaRPr lang="es-ES"/>
        </a:p>
      </dgm:t>
    </dgm:pt>
    <dgm:pt modelId="{6F1A1659-B72F-4B6E-B598-3093CAD9BB05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Servicios informáticos interactivos. </a:t>
          </a:r>
          <a:endParaRPr lang="es-MX" b="1" dirty="0">
            <a:latin typeface="Montserrat" panose="00000500000000000000" pitchFamily="2" charset="0"/>
          </a:endParaRPr>
        </a:p>
      </dgm:t>
    </dgm:pt>
    <dgm:pt modelId="{AF65605A-466D-4A70-846A-B5704D56AF70}" type="parTrans" cxnId="{784D8660-50AB-43DA-A7E2-D4C0D812A2F5}">
      <dgm:prSet/>
      <dgm:spPr/>
      <dgm:t>
        <a:bodyPr/>
        <a:lstStyle/>
        <a:p>
          <a:endParaRPr lang="es-ES"/>
        </a:p>
      </dgm:t>
    </dgm:pt>
    <dgm:pt modelId="{67C62EBB-8EB8-41E9-B493-AD9ACA68A5CD}" type="sibTrans" cxnId="{784D8660-50AB-43DA-A7E2-D4C0D812A2F5}">
      <dgm:prSet/>
      <dgm:spPr/>
      <dgm:t>
        <a:bodyPr/>
        <a:lstStyle/>
        <a:p>
          <a:endParaRPr lang="es-ES"/>
        </a:p>
      </dgm:t>
    </dgm:pt>
    <dgm:pt modelId="{2488C3C4-F453-4383-87EF-73B984874B09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Transferencia Transfronteriza de Información por Medios Electrónicos.</a:t>
          </a:r>
          <a:endParaRPr lang="es-MX" b="1" dirty="0">
            <a:latin typeface="Montserrat" panose="00000500000000000000" pitchFamily="2" charset="0"/>
          </a:endParaRPr>
        </a:p>
      </dgm:t>
    </dgm:pt>
    <dgm:pt modelId="{D50FF272-49F7-4A2C-AD31-D65800196109}" type="parTrans" cxnId="{EB6642BC-12D1-48A8-901D-AD97224B8B24}">
      <dgm:prSet/>
      <dgm:spPr/>
      <dgm:t>
        <a:bodyPr/>
        <a:lstStyle/>
        <a:p>
          <a:endParaRPr lang="es-ES"/>
        </a:p>
      </dgm:t>
    </dgm:pt>
    <dgm:pt modelId="{AAF272F5-B777-4839-96B3-830373B91359}" type="sibTrans" cxnId="{EB6642BC-12D1-48A8-901D-AD97224B8B24}">
      <dgm:prSet/>
      <dgm:spPr/>
      <dgm:t>
        <a:bodyPr/>
        <a:lstStyle/>
        <a:p>
          <a:endParaRPr lang="es-ES"/>
        </a:p>
      </dgm:t>
    </dgm:pt>
    <dgm:pt modelId="{2F6BDCCD-3C2A-4FA7-BFB3-24462EBB4A1E}">
      <dgm:prSet/>
      <dgm:spPr/>
      <dgm:t>
        <a:bodyPr/>
        <a:lstStyle/>
        <a:p>
          <a:endParaRPr lang="es-ES"/>
        </a:p>
      </dgm:t>
    </dgm:pt>
    <dgm:pt modelId="{2023BAAD-B15D-477D-96A8-2C126CA626EA}" type="parTrans" cxnId="{36E6D0B6-93CE-437D-94B2-682B2A337533}">
      <dgm:prSet/>
      <dgm:spPr/>
      <dgm:t>
        <a:bodyPr/>
        <a:lstStyle/>
        <a:p>
          <a:endParaRPr lang="es-ES"/>
        </a:p>
      </dgm:t>
    </dgm:pt>
    <dgm:pt modelId="{A86ACDEF-2BD7-423C-8870-B0AB04A3D6B9}" type="sibTrans" cxnId="{36E6D0B6-93CE-437D-94B2-682B2A337533}">
      <dgm:prSet/>
      <dgm:spPr/>
      <dgm:t>
        <a:bodyPr/>
        <a:lstStyle/>
        <a:p>
          <a:endParaRPr lang="es-ES"/>
        </a:p>
      </dgm:t>
    </dgm:pt>
    <dgm:pt modelId="{E23430AE-DD29-488B-9154-259ABBC0BB4D}" type="pres">
      <dgm:prSet presAssocID="{168BC854-E6D5-457C-B18B-90288599EE4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600D98E-413E-46E4-88DA-C6FBFAB5B3A3}" type="pres">
      <dgm:prSet presAssocID="{168BC854-E6D5-457C-B18B-90288599EE40}" presName="Name1" presStyleCnt="0"/>
      <dgm:spPr/>
    </dgm:pt>
    <dgm:pt modelId="{527D185C-7630-4C26-91D0-10B53F76EF9E}" type="pres">
      <dgm:prSet presAssocID="{168BC854-E6D5-457C-B18B-90288599EE40}" presName="cycle" presStyleCnt="0"/>
      <dgm:spPr/>
    </dgm:pt>
    <dgm:pt modelId="{C36869D9-2656-4476-96F5-8CAFAB262AC3}" type="pres">
      <dgm:prSet presAssocID="{168BC854-E6D5-457C-B18B-90288599EE40}" presName="srcNode" presStyleLbl="node1" presStyleIdx="0" presStyleCnt="7"/>
      <dgm:spPr/>
    </dgm:pt>
    <dgm:pt modelId="{6BC0C345-B3B3-431C-9EAC-1DC7A13A236F}" type="pres">
      <dgm:prSet presAssocID="{168BC854-E6D5-457C-B18B-90288599EE40}" presName="conn" presStyleLbl="parChTrans1D2" presStyleIdx="0" presStyleCnt="1"/>
      <dgm:spPr/>
      <dgm:t>
        <a:bodyPr/>
        <a:lstStyle/>
        <a:p>
          <a:endParaRPr lang="es-ES"/>
        </a:p>
      </dgm:t>
    </dgm:pt>
    <dgm:pt modelId="{32BD0CDA-9DB4-432E-A90A-551BA66D620C}" type="pres">
      <dgm:prSet presAssocID="{168BC854-E6D5-457C-B18B-90288599EE40}" presName="extraNode" presStyleLbl="node1" presStyleIdx="0" presStyleCnt="7"/>
      <dgm:spPr/>
    </dgm:pt>
    <dgm:pt modelId="{3B7BE895-3EAE-45E4-B66B-C4F12B76C2E0}" type="pres">
      <dgm:prSet presAssocID="{168BC854-E6D5-457C-B18B-90288599EE40}" presName="dstNode" presStyleLbl="node1" presStyleIdx="0" presStyleCnt="7"/>
      <dgm:spPr/>
    </dgm:pt>
    <dgm:pt modelId="{A28D0109-B177-4867-8C19-81E3FC70E6AB}" type="pres">
      <dgm:prSet presAssocID="{0845A509-7792-4FA7-AF67-866E062C976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50AE6-0115-470E-91BD-38736DB6B67A}" type="pres">
      <dgm:prSet presAssocID="{0845A509-7792-4FA7-AF67-866E062C9764}" presName="accent_1" presStyleCnt="0"/>
      <dgm:spPr/>
    </dgm:pt>
    <dgm:pt modelId="{FEE4273C-4148-464D-9C1A-67314A5594E2}" type="pres">
      <dgm:prSet presAssocID="{0845A509-7792-4FA7-AF67-866E062C9764}" presName="accentRepeatNode" presStyleLbl="solidFgAcc1" presStyleIdx="0" presStyleCnt="7"/>
      <dgm:spPr>
        <a:ln>
          <a:solidFill>
            <a:srgbClr val="245C4F"/>
          </a:solidFill>
        </a:ln>
      </dgm:spPr>
    </dgm:pt>
    <dgm:pt modelId="{7218869D-233A-4DE4-B186-6E9CE1DFFA15}" type="pres">
      <dgm:prSet presAssocID="{0F3A9C30-E15E-457A-B55C-3EC3E775BB7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94BBAF-5F6D-4DB9-93DB-098633A06107}" type="pres">
      <dgm:prSet presAssocID="{0F3A9C30-E15E-457A-B55C-3EC3E775BB76}" presName="accent_2" presStyleCnt="0"/>
      <dgm:spPr/>
    </dgm:pt>
    <dgm:pt modelId="{3E92D9AA-D14F-43D9-A150-BB722A84153E}" type="pres">
      <dgm:prSet presAssocID="{0F3A9C30-E15E-457A-B55C-3EC3E775BB76}" presName="accentRepeatNode" presStyleLbl="solidFgAcc1" presStyleIdx="1" presStyleCnt="7"/>
      <dgm:spPr>
        <a:ln>
          <a:solidFill>
            <a:srgbClr val="245C4F"/>
          </a:solidFill>
        </a:ln>
      </dgm:spPr>
    </dgm:pt>
    <dgm:pt modelId="{A68E9BDF-C625-4C40-BED3-767E1F1C43F4}" type="pres">
      <dgm:prSet presAssocID="{765BBC39-89D2-4581-988A-102FBBED962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3639A1-3957-4056-BC16-AA539F7AD54B}" type="pres">
      <dgm:prSet presAssocID="{765BBC39-89D2-4581-988A-102FBBED9627}" presName="accent_3" presStyleCnt="0"/>
      <dgm:spPr/>
    </dgm:pt>
    <dgm:pt modelId="{85BF2023-CCB6-4493-B1BC-2E2347201A4A}" type="pres">
      <dgm:prSet presAssocID="{765BBC39-89D2-4581-988A-102FBBED9627}" presName="accentRepeatNode" presStyleLbl="solidFgAcc1" presStyleIdx="2" presStyleCnt="7"/>
      <dgm:spPr>
        <a:ln>
          <a:solidFill>
            <a:srgbClr val="245C4F"/>
          </a:solidFill>
        </a:ln>
      </dgm:spPr>
    </dgm:pt>
    <dgm:pt modelId="{225ACD7D-4506-40C0-97A3-17C5511A6BB2}" type="pres">
      <dgm:prSet presAssocID="{BDB19E00-D240-4C78-A442-82166C9A61D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BB97D1-6204-418C-95B0-9FAFE9353B27}" type="pres">
      <dgm:prSet presAssocID="{BDB19E00-D240-4C78-A442-82166C9A61DB}" presName="accent_4" presStyleCnt="0"/>
      <dgm:spPr/>
    </dgm:pt>
    <dgm:pt modelId="{3E322ED3-EEF4-4C15-85D9-1F97B795761B}" type="pres">
      <dgm:prSet presAssocID="{BDB19E00-D240-4C78-A442-82166C9A61DB}" presName="accentRepeatNode" presStyleLbl="solidFgAcc1" presStyleIdx="3" presStyleCnt="7"/>
      <dgm:spPr>
        <a:ln>
          <a:solidFill>
            <a:srgbClr val="245C4F"/>
          </a:solidFill>
        </a:ln>
      </dgm:spPr>
    </dgm:pt>
    <dgm:pt modelId="{917C9DF8-503C-413B-A9F3-6813B2DD7DAA}" type="pres">
      <dgm:prSet presAssocID="{872DF8D6-D807-4C72-A888-342991D28D6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959EAA-DB06-4526-AEF7-C13E1165D1FD}" type="pres">
      <dgm:prSet presAssocID="{872DF8D6-D807-4C72-A888-342991D28D6D}" presName="accent_5" presStyleCnt="0"/>
      <dgm:spPr/>
    </dgm:pt>
    <dgm:pt modelId="{224733AD-8A25-444D-BA2A-B2C656574EFE}" type="pres">
      <dgm:prSet presAssocID="{872DF8D6-D807-4C72-A888-342991D28D6D}" presName="accentRepeatNode" presStyleLbl="solidFgAcc1" presStyleIdx="4" presStyleCnt="7"/>
      <dgm:spPr>
        <a:ln>
          <a:solidFill>
            <a:srgbClr val="245C4F"/>
          </a:solidFill>
        </a:ln>
      </dgm:spPr>
    </dgm:pt>
    <dgm:pt modelId="{C53C82B5-4177-4667-AAA3-A81212A94FD9}" type="pres">
      <dgm:prSet presAssocID="{6F1A1659-B72F-4B6E-B598-3093CAD9BB0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337AF7-BD28-4C50-989B-F231F9FBD8BE}" type="pres">
      <dgm:prSet presAssocID="{6F1A1659-B72F-4B6E-B598-3093CAD9BB05}" presName="accent_6" presStyleCnt="0"/>
      <dgm:spPr/>
    </dgm:pt>
    <dgm:pt modelId="{64783631-44AF-4E1D-A285-C333B7D9B165}" type="pres">
      <dgm:prSet presAssocID="{6F1A1659-B72F-4B6E-B598-3093CAD9BB05}" presName="accentRepeatNode" presStyleLbl="solidFgAcc1" presStyleIdx="5" presStyleCnt="7"/>
      <dgm:spPr>
        <a:ln>
          <a:solidFill>
            <a:srgbClr val="245C4F"/>
          </a:solidFill>
        </a:ln>
      </dgm:spPr>
    </dgm:pt>
    <dgm:pt modelId="{D9FC9EFE-561D-45C5-9CA2-9B0F82CAE7D4}" type="pres">
      <dgm:prSet presAssocID="{2488C3C4-F453-4383-87EF-73B984874B0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7AD996-4CEF-4A83-A6AD-2E13E92C5125}" type="pres">
      <dgm:prSet presAssocID="{2488C3C4-F453-4383-87EF-73B984874B09}" presName="accent_7" presStyleCnt="0"/>
      <dgm:spPr/>
    </dgm:pt>
    <dgm:pt modelId="{00B487A7-D9C1-4846-895C-472F4A35F6C4}" type="pres">
      <dgm:prSet presAssocID="{2488C3C4-F453-4383-87EF-73B984874B09}" presName="accentRepeatNode" presStyleLbl="solidFgAcc1" presStyleIdx="6" presStyleCnt="7"/>
      <dgm:spPr>
        <a:ln>
          <a:solidFill>
            <a:srgbClr val="245C4F"/>
          </a:solidFill>
        </a:ln>
      </dgm:spPr>
    </dgm:pt>
  </dgm:ptLst>
  <dgm:cxnLst>
    <dgm:cxn modelId="{784D8660-50AB-43DA-A7E2-D4C0D812A2F5}" srcId="{168BC854-E6D5-457C-B18B-90288599EE40}" destId="{6F1A1659-B72F-4B6E-B598-3093CAD9BB05}" srcOrd="5" destOrd="0" parTransId="{AF65605A-466D-4A70-846A-B5704D56AF70}" sibTransId="{67C62EBB-8EB8-41E9-B493-AD9ACA68A5CD}"/>
    <dgm:cxn modelId="{C65776FD-6CCC-4A40-962C-0737C88068A9}" type="presOf" srcId="{0845A509-7792-4FA7-AF67-866E062C9764}" destId="{A28D0109-B177-4867-8C19-81E3FC70E6AB}" srcOrd="0" destOrd="0" presId="urn:microsoft.com/office/officeart/2008/layout/VerticalCurvedList"/>
    <dgm:cxn modelId="{EDADAA35-D66E-4720-B1E9-2B220EB5C1A5}" srcId="{168BC854-E6D5-457C-B18B-90288599EE40}" destId="{0845A509-7792-4FA7-AF67-866E062C9764}" srcOrd="0" destOrd="0" parTransId="{81D0EF47-4AD9-40CE-A59A-03F5E28ADFC0}" sibTransId="{0D14AC89-D30E-493C-B120-31A823364D72}"/>
    <dgm:cxn modelId="{54539007-597B-498F-A993-B57A038BBC68}" type="presOf" srcId="{0D14AC89-D30E-493C-B120-31A823364D72}" destId="{6BC0C345-B3B3-431C-9EAC-1DC7A13A236F}" srcOrd="0" destOrd="0" presId="urn:microsoft.com/office/officeart/2008/layout/VerticalCurvedList"/>
    <dgm:cxn modelId="{1D965FEA-2EB6-42D4-80B6-D763787C89F9}" type="presOf" srcId="{6F1A1659-B72F-4B6E-B598-3093CAD9BB05}" destId="{C53C82B5-4177-4667-AAA3-A81212A94FD9}" srcOrd="0" destOrd="0" presId="urn:microsoft.com/office/officeart/2008/layout/VerticalCurvedList"/>
    <dgm:cxn modelId="{4DAE0A63-E19A-45C5-846E-05A073CEA1AE}" type="presOf" srcId="{168BC854-E6D5-457C-B18B-90288599EE40}" destId="{E23430AE-DD29-488B-9154-259ABBC0BB4D}" srcOrd="0" destOrd="0" presId="urn:microsoft.com/office/officeart/2008/layout/VerticalCurvedList"/>
    <dgm:cxn modelId="{E1E55738-AEA7-4DA2-970D-2EF72DD57B75}" srcId="{168BC854-E6D5-457C-B18B-90288599EE40}" destId="{0AE74872-7F77-4F84-ABFB-B5117DDB986A}" srcOrd="9" destOrd="0" parTransId="{1DE0D188-A4FE-40DC-A8F4-C3A7D195B00B}" sibTransId="{8962F4B5-16C3-48A7-BE26-2444BBADF854}"/>
    <dgm:cxn modelId="{7FD19B6E-5319-43AB-AB5E-1AD5D2651E02}" srcId="{168BC854-E6D5-457C-B18B-90288599EE40}" destId="{E79171B9-0F25-4698-8EE5-46FBC59C14FB}" srcOrd="8" destOrd="0" parTransId="{2A18A561-7882-4EDE-BA2B-A687E4B814ED}" sibTransId="{88DE3B1E-0273-400B-9EB1-6153A896F504}"/>
    <dgm:cxn modelId="{434EC743-107D-4260-92AF-A3713ED9995A}" srcId="{168BC854-E6D5-457C-B18B-90288599EE40}" destId="{BDB19E00-D240-4C78-A442-82166C9A61DB}" srcOrd="3" destOrd="0" parTransId="{8940FD8D-F35D-415E-91FA-3814CE08D329}" sibTransId="{12C125EA-2A6D-4959-8DDE-C44AF2A50299}"/>
    <dgm:cxn modelId="{E24C3E65-222D-4936-9BB1-40565E7FD191}" srcId="{168BC854-E6D5-457C-B18B-90288599EE40}" destId="{0F3A9C30-E15E-457A-B55C-3EC3E775BB76}" srcOrd="1" destOrd="0" parTransId="{C53C05CF-9C72-42EC-946A-C75738214D29}" sibTransId="{7F6F8C53-E0B3-4E29-90D0-CDC12DA8F97D}"/>
    <dgm:cxn modelId="{DDF6A71E-9970-47F8-A0C8-DFF38476AC17}" srcId="{168BC854-E6D5-457C-B18B-90288599EE40}" destId="{872DF8D6-D807-4C72-A888-342991D28D6D}" srcOrd="4" destOrd="0" parTransId="{3094FB38-8F0B-4CF0-AC65-7CA5FA2167B8}" sibTransId="{AB4121F2-62EE-447A-BA73-3DC805C31FC8}"/>
    <dgm:cxn modelId="{7CED082F-5880-493F-B843-54585C2D547E}" type="presOf" srcId="{BDB19E00-D240-4C78-A442-82166C9A61DB}" destId="{225ACD7D-4506-40C0-97A3-17C5511A6BB2}" srcOrd="0" destOrd="0" presId="urn:microsoft.com/office/officeart/2008/layout/VerticalCurvedList"/>
    <dgm:cxn modelId="{95468E00-59F5-408F-8F1C-00324C40F304}" type="presOf" srcId="{872DF8D6-D807-4C72-A888-342991D28D6D}" destId="{917C9DF8-503C-413B-A9F3-6813B2DD7DAA}" srcOrd="0" destOrd="0" presId="urn:microsoft.com/office/officeart/2008/layout/VerticalCurvedList"/>
    <dgm:cxn modelId="{EB6642BC-12D1-48A8-901D-AD97224B8B24}" srcId="{168BC854-E6D5-457C-B18B-90288599EE40}" destId="{2488C3C4-F453-4383-87EF-73B984874B09}" srcOrd="6" destOrd="0" parTransId="{D50FF272-49F7-4A2C-AD31-D65800196109}" sibTransId="{AAF272F5-B777-4839-96B3-830373B91359}"/>
    <dgm:cxn modelId="{36E6D0B6-93CE-437D-94B2-682B2A337533}" srcId="{168BC854-E6D5-457C-B18B-90288599EE40}" destId="{2F6BDCCD-3C2A-4FA7-BFB3-24462EBB4A1E}" srcOrd="7" destOrd="0" parTransId="{2023BAAD-B15D-477D-96A8-2C126CA626EA}" sibTransId="{A86ACDEF-2BD7-423C-8870-B0AB04A3D6B9}"/>
    <dgm:cxn modelId="{F606950E-4367-4160-90BA-A9056F53E099}" type="presOf" srcId="{2488C3C4-F453-4383-87EF-73B984874B09}" destId="{D9FC9EFE-561D-45C5-9CA2-9B0F82CAE7D4}" srcOrd="0" destOrd="0" presId="urn:microsoft.com/office/officeart/2008/layout/VerticalCurvedList"/>
    <dgm:cxn modelId="{E6E651F7-8AC2-459C-B82B-1F848D0AA8D3}" type="presOf" srcId="{0F3A9C30-E15E-457A-B55C-3EC3E775BB76}" destId="{7218869D-233A-4DE4-B186-6E9CE1DFFA15}" srcOrd="0" destOrd="0" presId="urn:microsoft.com/office/officeart/2008/layout/VerticalCurvedList"/>
    <dgm:cxn modelId="{9E500471-4490-44E2-9C08-525DB1179C60}" type="presOf" srcId="{765BBC39-89D2-4581-988A-102FBBED9627}" destId="{A68E9BDF-C625-4C40-BED3-767E1F1C43F4}" srcOrd="0" destOrd="0" presId="urn:microsoft.com/office/officeart/2008/layout/VerticalCurvedList"/>
    <dgm:cxn modelId="{1AFB2184-095E-48E3-A8EC-8C18D550D047}" srcId="{168BC854-E6D5-457C-B18B-90288599EE40}" destId="{765BBC39-89D2-4581-988A-102FBBED9627}" srcOrd="2" destOrd="0" parTransId="{9891EE6C-936F-403E-B0A9-CCD1E545148D}" sibTransId="{4CD42765-4EC6-4353-8B52-890B049B3813}"/>
    <dgm:cxn modelId="{786739AD-054F-49FB-B0BE-F1EB1CD13905}" type="presParOf" srcId="{E23430AE-DD29-488B-9154-259ABBC0BB4D}" destId="{E600D98E-413E-46E4-88DA-C6FBFAB5B3A3}" srcOrd="0" destOrd="0" presId="urn:microsoft.com/office/officeart/2008/layout/VerticalCurvedList"/>
    <dgm:cxn modelId="{D401E1F5-268D-4AE7-A7D4-C8DCDA8C8D16}" type="presParOf" srcId="{E600D98E-413E-46E4-88DA-C6FBFAB5B3A3}" destId="{527D185C-7630-4C26-91D0-10B53F76EF9E}" srcOrd="0" destOrd="0" presId="urn:microsoft.com/office/officeart/2008/layout/VerticalCurvedList"/>
    <dgm:cxn modelId="{CB9AC430-CCA7-43BE-93C9-E33797234CDF}" type="presParOf" srcId="{527D185C-7630-4C26-91D0-10B53F76EF9E}" destId="{C36869D9-2656-4476-96F5-8CAFAB262AC3}" srcOrd="0" destOrd="0" presId="urn:microsoft.com/office/officeart/2008/layout/VerticalCurvedList"/>
    <dgm:cxn modelId="{82C3F4A2-4BF7-4102-99EB-68F272C22FB6}" type="presParOf" srcId="{527D185C-7630-4C26-91D0-10B53F76EF9E}" destId="{6BC0C345-B3B3-431C-9EAC-1DC7A13A236F}" srcOrd="1" destOrd="0" presId="urn:microsoft.com/office/officeart/2008/layout/VerticalCurvedList"/>
    <dgm:cxn modelId="{D41328E2-1509-4D83-B108-A96F99A8096E}" type="presParOf" srcId="{527D185C-7630-4C26-91D0-10B53F76EF9E}" destId="{32BD0CDA-9DB4-432E-A90A-551BA66D620C}" srcOrd="2" destOrd="0" presId="urn:microsoft.com/office/officeart/2008/layout/VerticalCurvedList"/>
    <dgm:cxn modelId="{C464CE04-9262-462C-B802-FFFF10C7E3EC}" type="presParOf" srcId="{527D185C-7630-4C26-91D0-10B53F76EF9E}" destId="{3B7BE895-3EAE-45E4-B66B-C4F12B76C2E0}" srcOrd="3" destOrd="0" presId="urn:microsoft.com/office/officeart/2008/layout/VerticalCurvedList"/>
    <dgm:cxn modelId="{71551D3B-0B72-40E3-96C2-25F1899DDF98}" type="presParOf" srcId="{E600D98E-413E-46E4-88DA-C6FBFAB5B3A3}" destId="{A28D0109-B177-4867-8C19-81E3FC70E6AB}" srcOrd="1" destOrd="0" presId="urn:microsoft.com/office/officeart/2008/layout/VerticalCurvedList"/>
    <dgm:cxn modelId="{40213618-BF3D-4B0D-B8C3-9250E3518A9A}" type="presParOf" srcId="{E600D98E-413E-46E4-88DA-C6FBFAB5B3A3}" destId="{B7A50AE6-0115-470E-91BD-38736DB6B67A}" srcOrd="2" destOrd="0" presId="urn:microsoft.com/office/officeart/2008/layout/VerticalCurvedList"/>
    <dgm:cxn modelId="{327BEAD2-8CE4-4DC3-BDAF-95B4AB267365}" type="presParOf" srcId="{B7A50AE6-0115-470E-91BD-38736DB6B67A}" destId="{FEE4273C-4148-464D-9C1A-67314A5594E2}" srcOrd="0" destOrd="0" presId="urn:microsoft.com/office/officeart/2008/layout/VerticalCurvedList"/>
    <dgm:cxn modelId="{190BD202-959C-4B34-B03F-D5FF85053B06}" type="presParOf" srcId="{E600D98E-413E-46E4-88DA-C6FBFAB5B3A3}" destId="{7218869D-233A-4DE4-B186-6E9CE1DFFA15}" srcOrd="3" destOrd="0" presId="urn:microsoft.com/office/officeart/2008/layout/VerticalCurvedList"/>
    <dgm:cxn modelId="{5C0A0D77-91BD-47E4-8828-9C9D74E8B631}" type="presParOf" srcId="{E600D98E-413E-46E4-88DA-C6FBFAB5B3A3}" destId="{9494BBAF-5F6D-4DB9-93DB-098633A06107}" srcOrd="4" destOrd="0" presId="urn:microsoft.com/office/officeart/2008/layout/VerticalCurvedList"/>
    <dgm:cxn modelId="{0482FD17-5B16-4409-95A1-94595BA0AA37}" type="presParOf" srcId="{9494BBAF-5F6D-4DB9-93DB-098633A06107}" destId="{3E92D9AA-D14F-43D9-A150-BB722A84153E}" srcOrd="0" destOrd="0" presId="urn:microsoft.com/office/officeart/2008/layout/VerticalCurvedList"/>
    <dgm:cxn modelId="{ADE41B45-9F97-44C1-9729-D6F8E6D0584F}" type="presParOf" srcId="{E600D98E-413E-46E4-88DA-C6FBFAB5B3A3}" destId="{A68E9BDF-C625-4C40-BED3-767E1F1C43F4}" srcOrd="5" destOrd="0" presId="urn:microsoft.com/office/officeart/2008/layout/VerticalCurvedList"/>
    <dgm:cxn modelId="{BCEB1CA0-3665-4FA7-9F64-AF0AA2724A06}" type="presParOf" srcId="{E600D98E-413E-46E4-88DA-C6FBFAB5B3A3}" destId="{B23639A1-3957-4056-BC16-AA539F7AD54B}" srcOrd="6" destOrd="0" presId="urn:microsoft.com/office/officeart/2008/layout/VerticalCurvedList"/>
    <dgm:cxn modelId="{A57EDE45-B4F5-40E3-9974-2C0A12337656}" type="presParOf" srcId="{B23639A1-3957-4056-BC16-AA539F7AD54B}" destId="{85BF2023-CCB6-4493-B1BC-2E2347201A4A}" srcOrd="0" destOrd="0" presId="urn:microsoft.com/office/officeart/2008/layout/VerticalCurvedList"/>
    <dgm:cxn modelId="{C4753FAF-D7B9-4A65-A6F6-1FB272DCC8D8}" type="presParOf" srcId="{E600D98E-413E-46E4-88DA-C6FBFAB5B3A3}" destId="{225ACD7D-4506-40C0-97A3-17C5511A6BB2}" srcOrd="7" destOrd="0" presId="urn:microsoft.com/office/officeart/2008/layout/VerticalCurvedList"/>
    <dgm:cxn modelId="{E8F2E69A-1219-4678-98D1-7A0A87ECBE80}" type="presParOf" srcId="{E600D98E-413E-46E4-88DA-C6FBFAB5B3A3}" destId="{85BB97D1-6204-418C-95B0-9FAFE9353B27}" srcOrd="8" destOrd="0" presId="urn:microsoft.com/office/officeart/2008/layout/VerticalCurvedList"/>
    <dgm:cxn modelId="{A3033609-BEBC-4F77-91EC-A26256E29EEF}" type="presParOf" srcId="{85BB97D1-6204-418C-95B0-9FAFE9353B27}" destId="{3E322ED3-EEF4-4C15-85D9-1F97B795761B}" srcOrd="0" destOrd="0" presId="urn:microsoft.com/office/officeart/2008/layout/VerticalCurvedList"/>
    <dgm:cxn modelId="{78CDC1DE-C08E-4691-A3E3-42F9FBF05962}" type="presParOf" srcId="{E600D98E-413E-46E4-88DA-C6FBFAB5B3A3}" destId="{917C9DF8-503C-413B-A9F3-6813B2DD7DAA}" srcOrd="9" destOrd="0" presId="urn:microsoft.com/office/officeart/2008/layout/VerticalCurvedList"/>
    <dgm:cxn modelId="{7006E566-4B2F-44D7-B7BA-209A0786E4DD}" type="presParOf" srcId="{E600D98E-413E-46E4-88DA-C6FBFAB5B3A3}" destId="{E4959EAA-DB06-4526-AEF7-C13E1165D1FD}" srcOrd="10" destOrd="0" presId="urn:microsoft.com/office/officeart/2008/layout/VerticalCurvedList"/>
    <dgm:cxn modelId="{2B53E6A0-7823-4D11-ACC8-618500406D40}" type="presParOf" srcId="{E4959EAA-DB06-4526-AEF7-C13E1165D1FD}" destId="{224733AD-8A25-444D-BA2A-B2C656574EFE}" srcOrd="0" destOrd="0" presId="urn:microsoft.com/office/officeart/2008/layout/VerticalCurvedList"/>
    <dgm:cxn modelId="{5516C1CD-B6C7-45FC-94CB-1A3E627C0428}" type="presParOf" srcId="{E600D98E-413E-46E4-88DA-C6FBFAB5B3A3}" destId="{C53C82B5-4177-4667-AAA3-A81212A94FD9}" srcOrd="11" destOrd="0" presId="urn:microsoft.com/office/officeart/2008/layout/VerticalCurvedList"/>
    <dgm:cxn modelId="{71D9DA62-1524-4923-B7CA-E941D6A1BE11}" type="presParOf" srcId="{E600D98E-413E-46E4-88DA-C6FBFAB5B3A3}" destId="{13337AF7-BD28-4C50-989B-F231F9FBD8BE}" srcOrd="12" destOrd="0" presId="urn:microsoft.com/office/officeart/2008/layout/VerticalCurvedList"/>
    <dgm:cxn modelId="{14F45696-31B5-4301-AFB6-48AC209D18B3}" type="presParOf" srcId="{13337AF7-BD28-4C50-989B-F231F9FBD8BE}" destId="{64783631-44AF-4E1D-A285-C333B7D9B165}" srcOrd="0" destOrd="0" presId="urn:microsoft.com/office/officeart/2008/layout/VerticalCurvedList"/>
    <dgm:cxn modelId="{D9579782-C30A-4094-BAA2-F04D7C5B06F9}" type="presParOf" srcId="{E600D98E-413E-46E4-88DA-C6FBFAB5B3A3}" destId="{D9FC9EFE-561D-45C5-9CA2-9B0F82CAE7D4}" srcOrd="13" destOrd="0" presId="urn:microsoft.com/office/officeart/2008/layout/VerticalCurvedList"/>
    <dgm:cxn modelId="{38AF61EC-1CB0-424A-866F-5406C0DE3E29}" type="presParOf" srcId="{E600D98E-413E-46E4-88DA-C6FBFAB5B3A3}" destId="{8B7AD996-4CEF-4A83-A6AD-2E13E92C5125}" srcOrd="14" destOrd="0" presId="urn:microsoft.com/office/officeart/2008/layout/VerticalCurvedList"/>
    <dgm:cxn modelId="{64BBD8A1-8700-4B61-9FA8-EBE49D69AADE}" type="presParOf" srcId="{8B7AD996-4CEF-4A83-A6AD-2E13E92C5125}" destId="{00B487A7-D9C1-4846-895C-472F4A35F6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40561B-C065-41D9-A0DD-63FF7E32A65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3849F61-57A1-41FF-9EF8-21EA2A19DEC1}">
      <dgm:prSet phldrT="[Texto]"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Mujeres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C8269918-D622-493B-A12B-ADB6420FAEE3}" type="parTrans" cxnId="{BE68AF09-9387-4791-B329-3DABADDF0CB4}">
      <dgm:prSet/>
      <dgm:spPr/>
      <dgm:t>
        <a:bodyPr/>
        <a:lstStyle/>
        <a:p>
          <a:endParaRPr lang="es-ES"/>
        </a:p>
      </dgm:t>
    </dgm:pt>
    <dgm:pt modelId="{BFD20990-53B7-4244-8CC9-4BECD92BEF40}" type="sibTrans" cxnId="{BE68AF09-9387-4791-B329-3DABADDF0CB4}">
      <dgm:prSet/>
      <dgm:spPr/>
      <dgm:t>
        <a:bodyPr/>
        <a:lstStyle/>
        <a:p>
          <a:endParaRPr lang="es-ES"/>
        </a:p>
      </dgm:t>
    </dgm:pt>
    <dgm:pt modelId="{42766CDC-3746-4218-8E8D-3F48CC6288F9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Adultos Mayores</a:t>
          </a:r>
        </a:p>
      </dgm:t>
    </dgm:pt>
    <dgm:pt modelId="{A9C9C083-772E-4BFA-BBF8-F5BCBFA83754}" type="parTrans" cxnId="{073D2265-A6DA-4A96-95A3-64670E11EAD0}">
      <dgm:prSet/>
      <dgm:spPr/>
      <dgm:t>
        <a:bodyPr/>
        <a:lstStyle/>
        <a:p>
          <a:endParaRPr lang="es-ES"/>
        </a:p>
      </dgm:t>
    </dgm:pt>
    <dgm:pt modelId="{8065B880-3B9B-4C20-80E6-5F0FE1E98A1A}" type="sibTrans" cxnId="{073D2265-A6DA-4A96-95A3-64670E11EAD0}">
      <dgm:prSet/>
      <dgm:spPr/>
      <dgm:t>
        <a:bodyPr/>
        <a:lstStyle/>
        <a:p>
          <a:endParaRPr lang="es-ES"/>
        </a:p>
      </dgm:t>
    </dgm:pt>
    <dgm:pt modelId="{3A15A17C-9311-4AE3-A623-C3794838E340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Personas con capacidades diferentes</a:t>
          </a:r>
        </a:p>
      </dgm:t>
    </dgm:pt>
    <dgm:pt modelId="{C996BDBC-7E6D-495D-8CEA-10E699F6BE24}" type="parTrans" cxnId="{90119FF4-CD35-41B0-BD37-F5B1902A748B}">
      <dgm:prSet/>
      <dgm:spPr/>
      <dgm:t>
        <a:bodyPr/>
        <a:lstStyle/>
        <a:p>
          <a:endParaRPr lang="es-ES"/>
        </a:p>
      </dgm:t>
    </dgm:pt>
    <dgm:pt modelId="{A3180DA2-4D73-48D2-9F1A-7EF30ED0C41F}" type="sibTrans" cxnId="{90119FF4-CD35-41B0-BD37-F5B1902A748B}">
      <dgm:prSet/>
      <dgm:spPr/>
      <dgm:t>
        <a:bodyPr/>
        <a:lstStyle/>
        <a:p>
          <a:endParaRPr lang="es-ES"/>
        </a:p>
      </dgm:t>
    </dgm:pt>
    <dgm:pt modelId="{8757880A-DA19-43EF-8324-2E206C47448E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Pueblos o grupos indígenas</a:t>
          </a:r>
        </a:p>
      </dgm:t>
    </dgm:pt>
    <dgm:pt modelId="{13949DAA-136F-4775-982E-551DB90218E2}" type="parTrans" cxnId="{BD8A28E6-4092-4159-A835-A1ACF9FB3A8C}">
      <dgm:prSet/>
      <dgm:spPr/>
      <dgm:t>
        <a:bodyPr/>
        <a:lstStyle/>
        <a:p>
          <a:endParaRPr lang="es-ES"/>
        </a:p>
      </dgm:t>
    </dgm:pt>
    <dgm:pt modelId="{7E9D4B9F-8FBD-4DF4-923C-7BFA66DB362B}" type="sibTrans" cxnId="{BD8A28E6-4092-4159-A835-A1ACF9FB3A8C}">
      <dgm:prSet/>
      <dgm:spPr/>
      <dgm:t>
        <a:bodyPr/>
        <a:lstStyle/>
        <a:p>
          <a:endParaRPr lang="es-ES"/>
        </a:p>
      </dgm:t>
    </dgm:pt>
    <dgm:pt modelId="{4B3D6802-70B0-4F13-83A6-6A227DF1788E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Otras Minorías o Grupos Vulnerables</a:t>
          </a:r>
          <a:endParaRPr lang="es-MX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FD944D21-BE7E-43CD-872C-08C0E3ED08DB}" type="parTrans" cxnId="{9E56AEE7-E396-400F-87C6-DEA1E5109EB2}">
      <dgm:prSet/>
      <dgm:spPr/>
      <dgm:t>
        <a:bodyPr/>
        <a:lstStyle/>
        <a:p>
          <a:endParaRPr lang="es-ES"/>
        </a:p>
      </dgm:t>
    </dgm:pt>
    <dgm:pt modelId="{0FA7ABFC-ECD5-4104-9223-A07A7F171593}" type="sibTrans" cxnId="{9E56AEE7-E396-400F-87C6-DEA1E5109EB2}">
      <dgm:prSet/>
      <dgm:spPr/>
      <dgm:t>
        <a:bodyPr/>
        <a:lstStyle/>
        <a:p>
          <a:endParaRPr lang="es-ES"/>
        </a:p>
      </dgm:t>
    </dgm:pt>
    <dgm:pt modelId="{6E390866-4CD5-44D5-9306-29A16720E3FD}" type="pres">
      <dgm:prSet presAssocID="{FD40561B-C065-41D9-A0DD-63FF7E32A6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FC0E5B2-4B75-41DC-BD57-4C402CF9CFAD}" type="pres">
      <dgm:prSet presAssocID="{33849F61-57A1-41FF-9EF8-21EA2A19DEC1}" presName="composite" presStyleCnt="0"/>
      <dgm:spPr/>
    </dgm:pt>
    <dgm:pt modelId="{360C680A-AB7A-4D8E-AF50-48CC416FC687}" type="pres">
      <dgm:prSet presAssocID="{33849F61-57A1-41FF-9EF8-21EA2A19DEC1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E4E1EF-F3D0-4FB4-AADF-00064E9A3B0B}" type="pres">
      <dgm:prSet presAssocID="{33849F61-57A1-41FF-9EF8-21EA2A19DEC1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C869A35-46A5-4689-A961-2D083CE18228}" type="pres">
      <dgm:prSet presAssocID="{BFD20990-53B7-4244-8CC9-4BECD92BEF40}" presName="sibTrans" presStyleCnt="0"/>
      <dgm:spPr/>
    </dgm:pt>
    <dgm:pt modelId="{0F0F3D34-CCE4-4FF8-905C-E71F361B835C}" type="pres">
      <dgm:prSet presAssocID="{42766CDC-3746-4218-8E8D-3F48CC6288F9}" presName="composite" presStyleCnt="0"/>
      <dgm:spPr/>
    </dgm:pt>
    <dgm:pt modelId="{633147E3-DA5A-4190-9B7A-A7553D5857FE}" type="pres">
      <dgm:prSet presAssocID="{42766CDC-3746-4218-8E8D-3F48CC6288F9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30D487-A397-4D99-A3B2-9C89F47D3BB0}" type="pres">
      <dgm:prSet presAssocID="{42766CDC-3746-4218-8E8D-3F48CC6288F9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FF3E794-16C2-4492-B591-5F015E2157E1}" type="pres">
      <dgm:prSet presAssocID="{8065B880-3B9B-4C20-80E6-5F0FE1E98A1A}" presName="sibTrans" presStyleCnt="0"/>
      <dgm:spPr/>
    </dgm:pt>
    <dgm:pt modelId="{8E038DF4-AB12-4F81-894C-4925F5174A91}" type="pres">
      <dgm:prSet presAssocID="{3A15A17C-9311-4AE3-A623-C3794838E340}" presName="composite" presStyleCnt="0"/>
      <dgm:spPr/>
    </dgm:pt>
    <dgm:pt modelId="{D9CE85D6-963E-4F22-8A60-0EEEA34E9D5C}" type="pres">
      <dgm:prSet presAssocID="{3A15A17C-9311-4AE3-A623-C3794838E340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679DC8-5457-4B53-8562-52DA2B2DAB2F}" type="pres">
      <dgm:prSet presAssocID="{3A15A17C-9311-4AE3-A623-C3794838E340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D40F00-6F40-43BB-9226-46E1F3F6A9B8}" type="pres">
      <dgm:prSet presAssocID="{A3180DA2-4D73-48D2-9F1A-7EF30ED0C41F}" presName="sibTrans" presStyleCnt="0"/>
      <dgm:spPr/>
    </dgm:pt>
    <dgm:pt modelId="{03D99DCF-D4FC-4150-9918-4E1779A2FAFF}" type="pres">
      <dgm:prSet presAssocID="{8757880A-DA19-43EF-8324-2E206C47448E}" presName="composite" presStyleCnt="0"/>
      <dgm:spPr/>
    </dgm:pt>
    <dgm:pt modelId="{0DEBBB5F-E7F7-4900-A086-214D57A520CF}" type="pres">
      <dgm:prSet presAssocID="{8757880A-DA19-43EF-8324-2E206C47448E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CD07B0-1FAF-4E4F-BF06-B5A6E3D4D6C9}" type="pres">
      <dgm:prSet presAssocID="{8757880A-DA19-43EF-8324-2E206C47448E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5FA726F-F25A-46C0-AEDF-20EE30A5E893}" type="pres">
      <dgm:prSet presAssocID="{7E9D4B9F-8FBD-4DF4-923C-7BFA66DB362B}" presName="sibTrans" presStyleCnt="0"/>
      <dgm:spPr/>
    </dgm:pt>
    <dgm:pt modelId="{F827B5CB-31C2-488A-BFF2-DD6ED13D18F6}" type="pres">
      <dgm:prSet presAssocID="{4B3D6802-70B0-4F13-83A6-6A227DF1788E}" presName="composite" presStyleCnt="0"/>
      <dgm:spPr/>
    </dgm:pt>
    <dgm:pt modelId="{DE30DFAC-FD73-42BF-B715-B38A31A57A42}" type="pres">
      <dgm:prSet presAssocID="{4B3D6802-70B0-4F13-83A6-6A227DF1788E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25DE74-4764-40AF-948A-A528886573DB}" type="pres">
      <dgm:prSet presAssocID="{4B3D6802-70B0-4F13-83A6-6A227DF1788E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90119FF4-CD35-41B0-BD37-F5B1902A748B}" srcId="{FD40561B-C065-41D9-A0DD-63FF7E32A65E}" destId="{3A15A17C-9311-4AE3-A623-C3794838E340}" srcOrd="2" destOrd="0" parTransId="{C996BDBC-7E6D-495D-8CEA-10E699F6BE24}" sibTransId="{A3180DA2-4D73-48D2-9F1A-7EF30ED0C41F}"/>
    <dgm:cxn modelId="{4EF37819-36C8-4760-AA3E-99AA3683C1A3}" type="presOf" srcId="{42766CDC-3746-4218-8E8D-3F48CC6288F9}" destId="{633147E3-DA5A-4190-9B7A-A7553D5857FE}" srcOrd="0" destOrd="0" presId="urn:microsoft.com/office/officeart/2008/layout/PictureStrips"/>
    <dgm:cxn modelId="{073D2265-A6DA-4A96-95A3-64670E11EAD0}" srcId="{FD40561B-C065-41D9-A0DD-63FF7E32A65E}" destId="{42766CDC-3746-4218-8E8D-3F48CC6288F9}" srcOrd="1" destOrd="0" parTransId="{A9C9C083-772E-4BFA-BBF8-F5BCBFA83754}" sibTransId="{8065B880-3B9B-4C20-80E6-5F0FE1E98A1A}"/>
    <dgm:cxn modelId="{1FF1D842-9A6B-4C50-904A-7B8FF2BBE279}" type="presOf" srcId="{4B3D6802-70B0-4F13-83A6-6A227DF1788E}" destId="{DE30DFAC-FD73-42BF-B715-B38A31A57A42}" srcOrd="0" destOrd="0" presId="urn:microsoft.com/office/officeart/2008/layout/PictureStrips"/>
    <dgm:cxn modelId="{BD8A28E6-4092-4159-A835-A1ACF9FB3A8C}" srcId="{FD40561B-C065-41D9-A0DD-63FF7E32A65E}" destId="{8757880A-DA19-43EF-8324-2E206C47448E}" srcOrd="3" destOrd="0" parTransId="{13949DAA-136F-4775-982E-551DB90218E2}" sibTransId="{7E9D4B9F-8FBD-4DF4-923C-7BFA66DB362B}"/>
    <dgm:cxn modelId="{BE68AF09-9387-4791-B329-3DABADDF0CB4}" srcId="{FD40561B-C065-41D9-A0DD-63FF7E32A65E}" destId="{33849F61-57A1-41FF-9EF8-21EA2A19DEC1}" srcOrd="0" destOrd="0" parTransId="{C8269918-D622-493B-A12B-ADB6420FAEE3}" sibTransId="{BFD20990-53B7-4244-8CC9-4BECD92BEF40}"/>
    <dgm:cxn modelId="{784E14C5-FD2C-4E8C-9BED-A48E896392A3}" type="presOf" srcId="{3A15A17C-9311-4AE3-A623-C3794838E340}" destId="{D9CE85D6-963E-4F22-8A60-0EEEA34E9D5C}" srcOrd="0" destOrd="0" presId="urn:microsoft.com/office/officeart/2008/layout/PictureStrips"/>
    <dgm:cxn modelId="{3BFFCC3F-4959-4D66-8837-959E24FEA226}" type="presOf" srcId="{FD40561B-C065-41D9-A0DD-63FF7E32A65E}" destId="{6E390866-4CD5-44D5-9306-29A16720E3FD}" srcOrd="0" destOrd="0" presId="urn:microsoft.com/office/officeart/2008/layout/PictureStrips"/>
    <dgm:cxn modelId="{D1444C7F-58C3-43E0-A1D7-3B97F50CECBD}" type="presOf" srcId="{33849F61-57A1-41FF-9EF8-21EA2A19DEC1}" destId="{360C680A-AB7A-4D8E-AF50-48CC416FC687}" srcOrd="0" destOrd="0" presId="urn:microsoft.com/office/officeart/2008/layout/PictureStrips"/>
    <dgm:cxn modelId="{9E56AEE7-E396-400F-87C6-DEA1E5109EB2}" srcId="{FD40561B-C065-41D9-A0DD-63FF7E32A65E}" destId="{4B3D6802-70B0-4F13-83A6-6A227DF1788E}" srcOrd="4" destOrd="0" parTransId="{FD944D21-BE7E-43CD-872C-08C0E3ED08DB}" sibTransId="{0FA7ABFC-ECD5-4104-9223-A07A7F171593}"/>
    <dgm:cxn modelId="{52B275B1-D12D-4759-B0A9-721E3AD7E8F5}" type="presOf" srcId="{8757880A-DA19-43EF-8324-2E206C47448E}" destId="{0DEBBB5F-E7F7-4900-A086-214D57A520CF}" srcOrd="0" destOrd="0" presId="urn:microsoft.com/office/officeart/2008/layout/PictureStrips"/>
    <dgm:cxn modelId="{6E2BDA0E-F94E-40B6-B24F-029D1BF7C07E}" type="presParOf" srcId="{6E390866-4CD5-44D5-9306-29A16720E3FD}" destId="{CFC0E5B2-4B75-41DC-BD57-4C402CF9CFAD}" srcOrd="0" destOrd="0" presId="urn:microsoft.com/office/officeart/2008/layout/PictureStrips"/>
    <dgm:cxn modelId="{632099C0-DECF-43C4-BE16-AFE48B4E48EF}" type="presParOf" srcId="{CFC0E5B2-4B75-41DC-BD57-4C402CF9CFAD}" destId="{360C680A-AB7A-4D8E-AF50-48CC416FC687}" srcOrd="0" destOrd="0" presId="urn:microsoft.com/office/officeart/2008/layout/PictureStrips"/>
    <dgm:cxn modelId="{B51616C3-29E0-41A2-B9D1-A6AC64C06181}" type="presParOf" srcId="{CFC0E5B2-4B75-41DC-BD57-4C402CF9CFAD}" destId="{ECE4E1EF-F3D0-4FB4-AADF-00064E9A3B0B}" srcOrd="1" destOrd="0" presId="urn:microsoft.com/office/officeart/2008/layout/PictureStrips"/>
    <dgm:cxn modelId="{0A495691-371B-4F9B-8914-0E1557E0F160}" type="presParOf" srcId="{6E390866-4CD5-44D5-9306-29A16720E3FD}" destId="{1C869A35-46A5-4689-A961-2D083CE18228}" srcOrd="1" destOrd="0" presId="urn:microsoft.com/office/officeart/2008/layout/PictureStrips"/>
    <dgm:cxn modelId="{44D66330-950C-4094-906D-9BF7224A67FA}" type="presParOf" srcId="{6E390866-4CD5-44D5-9306-29A16720E3FD}" destId="{0F0F3D34-CCE4-4FF8-905C-E71F361B835C}" srcOrd="2" destOrd="0" presId="urn:microsoft.com/office/officeart/2008/layout/PictureStrips"/>
    <dgm:cxn modelId="{2816619D-BF2C-498E-BF5D-29B8FFB23C95}" type="presParOf" srcId="{0F0F3D34-CCE4-4FF8-905C-E71F361B835C}" destId="{633147E3-DA5A-4190-9B7A-A7553D5857FE}" srcOrd="0" destOrd="0" presId="urn:microsoft.com/office/officeart/2008/layout/PictureStrips"/>
    <dgm:cxn modelId="{4A5FD7DC-1A0F-4756-8FB3-B970C3B6B2D0}" type="presParOf" srcId="{0F0F3D34-CCE4-4FF8-905C-E71F361B835C}" destId="{2730D487-A397-4D99-A3B2-9C89F47D3BB0}" srcOrd="1" destOrd="0" presId="urn:microsoft.com/office/officeart/2008/layout/PictureStrips"/>
    <dgm:cxn modelId="{74C30D16-B4C8-4FF5-A0CB-626158F98871}" type="presParOf" srcId="{6E390866-4CD5-44D5-9306-29A16720E3FD}" destId="{CFF3E794-16C2-4492-B591-5F015E2157E1}" srcOrd="3" destOrd="0" presId="urn:microsoft.com/office/officeart/2008/layout/PictureStrips"/>
    <dgm:cxn modelId="{85BDCB93-60E9-46FB-A7B4-F84A7E792A5A}" type="presParOf" srcId="{6E390866-4CD5-44D5-9306-29A16720E3FD}" destId="{8E038DF4-AB12-4F81-894C-4925F5174A91}" srcOrd="4" destOrd="0" presId="urn:microsoft.com/office/officeart/2008/layout/PictureStrips"/>
    <dgm:cxn modelId="{8625140B-002A-4D4F-83C2-72784EFE578D}" type="presParOf" srcId="{8E038DF4-AB12-4F81-894C-4925F5174A91}" destId="{D9CE85D6-963E-4F22-8A60-0EEEA34E9D5C}" srcOrd="0" destOrd="0" presId="urn:microsoft.com/office/officeart/2008/layout/PictureStrips"/>
    <dgm:cxn modelId="{E37024CA-8A53-4DB1-BCB3-10F786DEDF4F}" type="presParOf" srcId="{8E038DF4-AB12-4F81-894C-4925F5174A91}" destId="{38679DC8-5457-4B53-8562-52DA2B2DAB2F}" srcOrd="1" destOrd="0" presId="urn:microsoft.com/office/officeart/2008/layout/PictureStrips"/>
    <dgm:cxn modelId="{6092ED54-8EDD-4FB4-A568-3E1FC398B4CA}" type="presParOf" srcId="{6E390866-4CD5-44D5-9306-29A16720E3FD}" destId="{48D40F00-6F40-43BB-9226-46E1F3F6A9B8}" srcOrd="5" destOrd="0" presId="urn:microsoft.com/office/officeart/2008/layout/PictureStrips"/>
    <dgm:cxn modelId="{495F51E4-C56D-4309-BC2E-4C1EA388A053}" type="presParOf" srcId="{6E390866-4CD5-44D5-9306-29A16720E3FD}" destId="{03D99DCF-D4FC-4150-9918-4E1779A2FAFF}" srcOrd="6" destOrd="0" presId="urn:microsoft.com/office/officeart/2008/layout/PictureStrips"/>
    <dgm:cxn modelId="{0DEF422D-68A4-4A91-91C6-EBF969468209}" type="presParOf" srcId="{03D99DCF-D4FC-4150-9918-4E1779A2FAFF}" destId="{0DEBBB5F-E7F7-4900-A086-214D57A520CF}" srcOrd="0" destOrd="0" presId="urn:microsoft.com/office/officeart/2008/layout/PictureStrips"/>
    <dgm:cxn modelId="{94E7EB30-00E2-4278-9683-54D5C615FCEC}" type="presParOf" srcId="{03D99DCF-D4FC-4150-9918-4E1779A2FAFF}" destId="{52CD07B0-1FAF-4E4F-BF06-B5A6E3D4D6C9}" srcOrd="1" destOrd="0" presId="urn:microsoft.com/office/officeart/2008/layout/PictureStrips"/>
    <dgm:cxn modelId="{38BF6902-1CA1-4656-9E71-33088D0BD2F9}" type="presParOf" srcId="{6E390866-4CD5-44D5-9306-29A16720E3FD}" destId="{85FA726F-F25A-46C0-AEDF-20EE30A5E893}" srcOrd="7" destOrd="0" presId="urn:microsoft.com/office/officeart/2008/layout/PictureStrips"/>
    <dgm:cxn modelId="{C53E281C-BF70-49E8-9D30-7290B831B2BF}" type="presParOf" srcId="{6E390866-4CD5-44D5-9306-29A16720E3FD}" destId="{F827B5CB-31C2-488A-BFF2-DD6ED13D18F6}" srcOrd="8" destOrd="0" presId="urn:microsoft.com/office/officeart/2008/layout/PictureStrips"/>
    <dgm:cxn modelId="{263FC9AE-CE31-4649-B175-62E77F820173}" type="presParOf" srcId="{F827B5CB-31C2-488A-BFF2-DD6ED13D18F6}" destId="{DE30DFAC-FD73-42BF-B715-B38A31A57A42}" srcOrd="0" destOrd="0" presId="urn:microsoft.com/office/officeart/2008/layout/PictureStrips"/>
    <dgm:cxn modelId="{9595ECCF-85C7-4934-B84C-2D710E2DFD0D}" type="presParOf" srcId="{F827B5CB-31C2-488A-BFF2-DD6ED13D18F6}" destId="{BC25DE74-4764-40AF-948A-A528886573D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1D155B-7D7E-4095-9381-AFE9B0A0145E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7771A4F1-83DD-4251-A661-08D4193E4A57}">
      <dgm:prSet phldrT="[Texto]"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Protección del consumidor online. </a:t>
          </a:r>
          <a:endParaRPr lang="es-ES" b="1" dirty="0">
            <a:latin typeface="Montserrat" panose="00000500000000000000" pitchFamily="2" charset="0"/>
          </a:endParaRPr>
        </a:p>
      </dgm:t>
    </dgm:pt>
    <dgm:pt modelId="{37084600-C7DD-47BC-9E80-8A650647573B}" type="parTrans" cxnId="{D56839A6-D750-435A-B3FE-BAB9FC693BE9}">
      <dgm:prSet/>
      <dgm:spPr/>
      <dgm:t>
        <a:bodyPr/>
        <a:lstStyle/>
        <a:p>
          <a:endParaRPr lang="es-ES"/>
        </a:p>
      </dgm:t>
    </dgm:pt>
    <dgm:pt modelId="{83C7B57C-123A-429A-89C5-11F9D6D681A9}" type="sibTrans" cxnId="{D56839A6-D750-435A-B3FE-BAB9FC693BE9}">
      <dgm:prSet/>
      <dgm:spPr>
        <a:ln>
          <a:solidFill>
            <a:srgbClr val="245C4F"/>
          </a:solidFill>
        </a:ln>
      </dgm:spPr>
      <dgm:t>
        <a:bodyPr/>
        <a:lstStyle/>
        <a:p>
          <a:endParaRPr lang="es-ES"/>
        </a:p>
      </dgm:t>
    </dgm:pt>
    <dgm:pt modelId="{F4A98212-4F1C-48FC-9A76-219994AA11F9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Protección de información personal. </a:t>
          </a:r>
          <a:endParaRPr lang="es-MX" b="1" dirty="0">
            <a:latin typeface="Montserrat" panose="00000500000000000000" pitchFamily="2" charset="0"/>
          </a:endParaRPr>
        </a:p>
      </dgm:t>
    </dgm:pt>
    <dgm:pt modelId="{3046399A-0F1A-4B97-BE75-1E9E925FCEB2}" type="parTrans" cxnId="{9FA50F51-8F23-49CC-8BBA-7B3BA0D54337}">
      <dgm:prSet/>
      <dgm:spPr/>
      <dgm:t>
        <a:bodyPr/>
        <a:lstStyle/>
        <a:p>
          <a:endParaRPr lang="es-ES"/>
        </a:p>
      </dgm:t>
    </dgm:pt>
    <dgm:pt modelId="{5AA8FEF3-331A-474F-B792-76D75477EBD3}" type="sibTrans" cxnId="{9FA50F51-8F23-49CC-8BBA-7B3BA0D54337}">
      <dgm:prSet/>
      <dgm:spPr/>
      <dgm:t>
        <a:bodyPr/>
        <a:lstStyle/>
        <a:p>
          <a:endParaRPr lang="es-ES"/>
        </a:p>
      </dgm:t>
    </dgm:pt>
    <dgm:pt modelId="{0B8BD0B4-9C6E-43BA-8397-10D4A7632740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Autenticación y firmas electrónicas. </a:t>
          </a:r>
          <a:endParaRPr lang="es-MX" b="1" dirty="0">
            <a:latin typeface="Montserrat" panose="00000500000000000000" pitchFamily="2" charset="0"/>
          </a:endParaRPr>
        </a:p>
      </dgm:t>
    </dgm:pt>
    <dgm:pt modelId="{5612557A-D631-4E02-AFE2-221779F7763D}" type="parTrans" cxnId="{E3573209-4365-42C9-8940-90138D824AE1}">
      <dgm:prSet/>
      <dgm:spPr/>
      <dgm:t>
        <a:bodyPr/>
        <a:lstStyle/>
        <a:p>
          <a:endParaRPr lang="es-ES"/>
        </a:p>
      </dgm:t>
    </dgm:pt>
    <dgm:pt modelId="{284D1598-8159-414F-946A-E231F8E3B867}" type="sibTrans" cxnId="{E3573209-4365-42C9-8940-90138D824AE1}">
      <dgm:prSet/>
      <dgm:spPr/>
      <dgm:t>
        <a:bodyPr/>
        <a:lstStyle/>
        <a:p>
          <a:endParaRPr lang="es-ES"/>
        </a:p>
      </dgm:t>
    </dgm:pt>
    <dgm:pt modelId="{73BB40E9-BA32-4838-B5E3-BF24A78B5E72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Comunicaciones electrónicas no solicitadas. </a:t>
          </a:r>
          <a:endParaRPr lang="es-MX" b="1" dirty="0">
            <a:latin typeface="Montserrat" panose="00000500000000000000" pitchFamily="2" charset="0"/>
          </a:endParaRPr>
        </a:p>
      </dgm:t>
    </dgm:pt>
    <dgm:pt modelId="{93D100BB-51E6-4F23-87F3-D44A0BAA52E4}" type="parTrans" cxnId="{0F1046A7-9DBB-49FB-A600-84C8DB355E6D}">
      <dgm:prSet/>
      <dgm:spPr/>
      <dgm:t>
        <a:bodyPr/>
        <a:lstStyle/>
        <a:p>
          <a:endParaRPr lang="es-ES"/>
        </a:p>
      </dgm:t>
    </dgm:pt>
    <dgm:pt modelId="{EB311172-CBA8-4DC5-863B-D9C578D6A9F6}" type="sibTrans" cxnId="{0F1046A7-9DBB-49FB-A600-84C8DB355E6D}">
      <dgm:prSet/>
      <dgm:spPr/>
      <dgm:t>
        <a:bodyPr/>
        <a:lstStyle/>
        <a:p>
          <a:endParaRPr lang="es-ES"/>
        </a:p>
      </dgm:t>
    </dgm:pt>
    <dgm:pt modelId="{B4AE738A-AFF8-4C2B-9130-CBF169D3401A}" type="pres">
      <dgm:prSet presAssocID="{4F1D155B-7D7E-4095-9381-AFE9B0A014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85480EC-AE08-4BFB-B682-54A856C837AD}" type="pres">
      <dgm:prSet presAssocID="{4F1D155B-7D7E-4095-9381-AFE9B0A0145E}" presName="Name1" presStyleCnt="0"/>
      <dgm:spPr/>
    </dgm:pt>
    <dgm:pt modelId="{092DBEDE-AE5B-4890-8D23-22CA8BA23666}" type="pres">
      <dgm:prSet presAssocID="{4F1D155B-7D7E-4095-9381-AFE9B0A0145E}" presName="cycle" presStyleCnt="0"/>
      <dgm:spPr/>
    </dgm:pt>
    <dgm:pt modelId="{959B9E3F-0A46-4779-BDE5-078E051C9F02}" type="pres">
      <dgm:prSet presAssocID="{4F1D155B-7D7E-4095-9381-AFE9B0A0145E}" presName="srcNode" presStyleLbl="node1" presStyleIdx="0" presStyleCnt="4"/>
      <dgm:spPr/>
    </dgm:pt>
    <dgm:pt modelId="{FCB70100-5660-4B17-A833-E0E6FD6B630B}" type="pres">
      <dgm:prSet presAssocID="{4F1D155B-7D7E-4095-9381-AFE9B0A0145E}" presName="conn" presStyleLbl="parChTrans1D2" presStyleIdx="0" presStyleCnt="1"/>
      <dgm:spPr/>
      <dgm:t>
        <a:bodyPr/>
        <a:lstStyle/>
        <a:p>
          <a:endParaRPr lang="es-ES"/>
        </a:p>
      </dgm:t>
    </dgm:pt>
    <dgm:pt modelId="{377EA685-F3E9-41C0-BD11-FD6CBE09B3F1}" type="pres">
      <dgm:prSet presAssocID="{4F1D155B-7D7E-4095-9381-AFE9B0A0145E}" presName="extraNode" presStyleLbl="node1" presStyleIdx="0" presStyleCnt="4"/>
      <dgm:spPr/>
    </dgm:pt>
    <dgm:pt modelId="{67F8C28F-A97E-41E8-B5B3-99E2D2E1BE75}" type="pres">
      <dgm:prSet presAssocID="{4F1D155B-7D7E-4095-9381-AFE9B0A0145E}" presName="dstNode" presStyleLbl="node1" presStyleIdx="0" presStyleCnt="4"/>
      <dgm:spPr/>
    </dgm:pt>
    <dgm:pt modelId="{0121703F-E35B-4953-9D2B-819DBE11369F}" type="pres">
      <dgm:prSet presAssocID="{7771A4F1-83DD-4251-A661-08D4193E4A5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5C3CD5-93BF-4800-99D0-AEE69D998627}" type="pres">
      <dgm:prSet presAssocID="{7771A4F1-83DD-4251-A661-08D4193E4A57}" presName="accent_1" presStyleCnt="0"/>
      <dgm:spPr/>
    </dgm:pt>
    <dgm:pt modelId="{2DF88A53-9328-48CC-9FF7-5E10E90B24D5}" type="pres">
      <dgm:prSet presAssocID="{7771A4F1-83DD-4251-A661-08D4193E4A57}" presName="accentRepeatNode" presStyleLbl="solidFgAcc1" presStyleIdx="0" presStyleCnt="4"/>
      <dgm:spPr>
        <a:ln>
          <a:solidFill>
            <a:srgbClr val="245C4F"/>
          </a:solidFill>
        </a:ln>
      </dgm:spPr>
    </dgm:pt>
    <dgm:pt modelId="{F246AA67-B660-4D80-BFCF-44F6924E63CD}" type="pres">
      <dgm:prSet presAssocID="{F4A98212-4F1C-48FC-9A76-219994AA11F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3EA656-0A62-4002-922C-B10EC15EB2EB}" type="pres">
      <dgm:prSet presAssocID="{F4A98212-4F1C-48FC-9A76-219994AA11F9}" presName="accent_2" presStyleCnt="0"/>
      <dgm:spPr/>
    </dgm:pt>
    <dgm:pt modelId="{E7D7AF3D-7FC4-419C-87E9-EE8A2CB05A19}" type="pres">
      <dgm:prSet presAssocID="{F4A98212-4F1C-48FC-9A76-219994AA11F9}" presName="accentRepeatNode" presStyleLbl="solidFgAcc1" presStyleIdx="1" presStyleCnt="4"/>
      <dgm:spPr>
        <a:ln>
          <a:solidFill>
            <a:srgbClr val="245C4F"/>
          </a:solidFill>
        </a:ln>
      </dgm:spPr>
    </dgm:pt>
    <dgm:pt modelId="{6B2C5FFC-CC8D-4F79-A49E-72D151C8281A}" type="pres">
      <dgm:prSet presAssocID="{0B8BD0B4-9C6E-43BA-8397-10D4A763274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9F35F8-F687-42E0-9CF7-B07E66F23EF6}" type="pres">
      <dgm:prSet presAssocID="{0B8BD0B4-9C6E-43BA-8397-10D4A7632740}" presName="accent_3" presStyleCnt="0"/>
      <dgm:spPr/>
    </dgm:pt>
    <dgm:pt modelId="{677DC143-2762-4B85-B75C-7298DD17FA20}" type="pres">
      <dgm:prSet presAssocID="{0B8BD0B4-9C6E-43BA-8397-10D4A7632740}" presName="accentRepeatNode" presStyleLbl="solidFgAcc1" presStyleIdx="2" presStyleCnt="4"/>
      <dgm:spPr>
        <a:ln>
          <a:solidFill>
            <a:srgbClr val="245C4F"/>
          </a:solidFill>
        </a:ln>
      </dgm:spPr>
    </dgm:pt>
    <dgm:pt modelId="{1AC947CF-FFB9-4364-A41F-054671C29D39}" type="pres">
      <dgm:prSet presAssocID="{73BB40E9-BA32-4838-B5E3-BF24A78B5E7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DEDCC7-4711-4401-A36F-81A0CB8B6C8D}" type="pres">
      <dgm:prSet presAssocID="{73BB40E9-BA32-4838-B5E3-BF24A78B5E72}" presName="accent_4" presStyleCnt="0"/>
      <dgm:spPr/>
    </dgm:pt>
    <dgm:pt modelId="{4879D063-C903-4803-B3C1-13FACB56E345}" type="pres">
      <dgm:prSet presAssocID="{73BB40E9-BA32-4838-B5E3-BF24A78B5E72}" presName="accentRepeatNode" presStyleLbl="solidFgAcc1" presStyleIdx="3" presStyleCnt="4"/>
      <dgm:spPr>
        <a:ln>
          <a:solidFill>
            <a:srgbClr val="245C4F"/>
          </a:solidFill>
        </a:ln>
      </dgm:spPr>
    </dgm:pt>
  </dgm:ptLst>
  <dgm:cxnLst>
    <dgm:cxn modelId="{98A4346B-9EF9-4DAE-894A-9EE8B80BA774}" type="presOf" srcId="{7771A4F1-83DD-4251-A661-08D4193E4A57}" destId="{0121703F-E35B-4953-9D2B-819DBE11369F}" srcOrd="0" destOrd="0" presId="urn:microsoft.com/office/officeart/2008/layout/VerticalCurvedList"/>
    <dgm:cxn modelId="{F18B8BF1-2166-491B-ACFE-DD788A94127D}" type="presOf" srcId="{F4A98212-4F1C-48FC-9A76-219994AA11F9}" destId="{F246AA67-B660-4D80-BFCF-44F6924E63CD}" srcOrd="0" destOrd="0" presId="urn:microsoft.com/office/officeart/2008/layout/VerticalCurvedList"/>
    <dgm:cxn modelId="{D56839A6-D750-435A-B3FE-BAB9FC693BE9}" srcId="{4F1D155B-7D7E-4095-9381-AFE9B0A0145E}" destId="{7771A4F1-83DD-4251-A661-08D4193E4A57}" srcOrd="0" destOrd="0" parTransId="{37084600-C7DD-47BC-9E80-8A650647573B}" sibTransId="{83C7B57C-123A-429A-89C5-11F9D6D681A9}"/>
    <dgm:cxn modelId="{0F1046A7-9DBB-49FB-A600-84C8DB355E6D}" srcId="{4F1D155B-7D7E-4095-9381-AFE9B0A0145E}" destId="{73BB40E9-BA32-4838-B5E3-BF24A78B5E72}" srcOrd="3" destOrd="0" parTransId="{93D100BB-51E6-4F23-87F3-D44A0BAA52E4}" sibTransId="{EB311172-CBA8-4DC5-863B-D9C578D6A9F6}"/>
    <dgm:cxn modelId="{18A9A5D3-D89B-499D-B2FF-2DDE518AFF60}" type="presOf" srcId="{73BB40E9-BA32-4838-B5E3-BF24A78B5E72}" destId="{1AC947CF-FFB9-4364-A41F-054671C29D39}" srcOrd="0" destOrd="0" presId="urn:microsoft.com/office/officeart/2008/layout/VerticalCurvedList"/>
    <dgm:cxn modelId="{C09B353B-4A57-4183-9F3A-FE4C244D1B6E}" type="presOf" srcId="{4F1D155B-7D7E-4095-9381-AFE9B0A0145E}" destId="{B4AE738A-AFF8-4C2B-9130-CBF169D3401A}" srcOrd="0" destOrd="0" presId="urn:microsoft.com/office/officeart/2008/layout/VerticalCurvedList"/>
    <dgm:cxn modelId="{E3573209-4365-42C9-8940-90138D824AE1}" srcId="{4F1D155B-7D7E-4095-9381-AFE9B0A0145E}" destId="{0B8BD0B4-9C6E-43BA-8397-10D4A7632740}" srcOrd="2" destOrd="0" parTransId="{5612557A-D631-4E02-AFE2-221779F7763D}" sibTransId="{284D1598-8159-414F-946A-E231F8E3B867}"/>
    <dgm:cxn modelId="{F60B4AAC-4625-4F85-992B-92B4B0C34EFF}" type="presOf" srcId="{0B8BD0B4-9C6E-43BA-8397-10D4A7632740}" destId="{6B2C5FFC-CC8D-4F79-A49E-72D151C8281A}" srcOrd="0" destOrd="0" presId="urn:microsoft.com/office/officeart/2008/layout/VerticalCurvedList"/>
    <dgm:cxn modelId="{57855A7B-3B66-4D94-A98B-45C5B87BCFAF}" type="presOf" srcId="{83C7B57C-123A-429A-89C5-11F9D6D681A9}" destId="{FCB70100-5660-4B17-A833-E0E6FD6B630B}" srcOrd="0" destOrd="0" presId="urn:microsoft.com/office/officeart/2008/layout/VerticalCurvedList"/>
    <dgm:cxn modelId="{9FA50F51-8F23-49CC-8BBA-7B3BA0D54337}" srcId="{4F1D155B-7D7E-4095-9381-AFE9B0A0145E}" destId="{F4A98212-4F1C-48FC-9A76-219994AA11F9}" srcOrd="1" destOrd="0" parTransId="{3046399A-0F1A-4B97-BE75-1E9E925FCEB2}" sibTransId="{5AA8FEF3-331A-474F-B792-76D75477EBD3}"/>
    <dgm:cxn modelId="{7BB69C6E-6F3A-4351-B560-61DC3A0435CD}" type="presParOf" srcId="{B4AE738A-AFF8-4C2B-9130-CBF169D3401A}" destId="{385480EC-AE08-4BFB-B682-54A856C837AD}" srcOrd="0" destOrd="0" presId="urn:microsoft.com/office/officeart/2008/layout/VerticalCurvedList"/>
    <dgm:cxn modelId="{3B6F914E-63E7-4ED3-BD30-CF305FF0178D}" type="presParOf" srcId="{385480EC-AE08-4BFB-B682-54A856C837AD}" destId="{092DBEDE-AE5B-4890-8D23-22CA8BA23666}" srcOrd="0" destOrd="0" presId="urn:microsoft.com/office/officeart/2008/layout/VerticalCurvedList"/>
    <dgm:cxn modelId="{7E8469D9-12A3-46A5-A98C-67DC0EF3C82E}" type="presParOf" srcId="{092DBEDE-AE5B-4890-8D23-22CA8BA23666}" destId="{959B9E3F-0A46-4779-BDE5-078E051C9F02}" srcOrd="0" destOrd="0" presId="urn:microsoft.com/office/officeart/2008/layout/VerticalCurvedList"/>
    <dgm:cxn modelId="{300B4743-06C0-4AFB-9EC5-D372CB8DED41}" type="presParOf" srcId="{092DBEDE-AE5B-4890-8D23-22CA8BA23666}" destId="{FCB70100-5660-4B17-A833-E0E6FD6B630B}" srcOrd="1" destOrd="0" presId="urn:microsoft.com/office/officeart/2008/layout/VerticalCurvedList"/>
    <dgm:cxn modelId="{F34FC66E-3A51-4858-A7A7-BC2159E08460}" type="presParOf" srcId="{092DBEDE-AE5B-4890-8D23-22CA8BA23666}" destId="{377EA685-F3E9-41C0-BD11-FD6CBE09B3F1}" srcOrd="2" destOrd="0" presId="urn:microsoft.com/office/officeart/2008/layout/VerticalCurvedList"/>
    <dgm:cxn modelId="{C3E5F5F5-121D-4C5E-BA11-C1C584FF93A8}" type="presParOf" srcId="{092DBEDE-AE5B-4890-8D23-22CA8BA23666}" destId="{67F8C28F-A97E-41E8-B5B3-99E2D2E1BE75}" srcOrd="3" destOrd="0" presId="urn:microsoft.com/office/officeart/2008/layout/VerticalCurvedList"/>
    <dgm:cxn modelId="{BAB4C48E-91A0-4A91-9598-491DB0BD3879}" type="presParOf" srcId="{385480EC-AE08-4BFB-B682-54A856C837AD}" destId="{0121703F-E35B-4953-9D2B-819DBE11369F}" srcOrd="1" destOrd="0" presId="urn:microsoft.com/office/officeart/2008/layout/VerticalCurvedList"/>
    <dgm:cxn modelId="{C74F6618-47A9-4548-80F4-CE53828BDF9F}" type="presParOf" srcId="{385480EC-AE08-4BFB-B682-54A856C837AD}" destId="{345C3CD5-93BF-4800-99D0-AEE69D998627}" srcOrd="2" destOrd="0" presId="urn:microsoft.com/office/officeart/2008/layout/VerticalCurvedList"/>
    <dgm:cxn modelId="{FF90032D-394D-4E40-B389-66F3E62CEA2C}" type="presParOf" srcId="{345C3CD5-93BF-4800-99D0-AEE69D998627}" destId="{2DF88A53-9328-48CC-9FF7-5E10E90B24D5}" srcOrd="0" destOrd="0" presId="urn:microsoft.com/office/officeart/2008/layout/VerticalCurvedList"/>
    <dgm:cxn modelId="{14B2B56A-9942-4E10-A98D-D4823C57C8BE}" type="presParOf" srcId="{385480EC-AE08-4BFB-B682-54A856C837AD}" destId="{F246AA67-B660-4D80-BFCF-44F6924E63CD}" srcOrd="3" destOrd="0" presId="urn:microsoft.com/office/officeart/2008/layout/VerticalCurvedList"/>
    <dgm:cxn modelId="{F4F0C88A-2918-4E82-90B0-8BAF4F606F5E}" type="presParOf" srcId="{385480EC-AE08-4BFB-B682-54A856C837AD}" destId="{1D3EA656-0A62-4002-922C-B10EC15EB2EB}" srcOrd="4" destOrd="0" presId="urn:microsoft.com/office/officeart/2008/layout/VerticalCurvedList"/>
    <dgm:cxn modelId="{E109E124-6C2C-465A-9524-C664757F532B}" type="presParOf" srcId="{1D3EA656-0A62-4002-922C-B10EC15EB2EB}" destId="{E7D7AF3D-7FC4-419C-87E9-EE8A2CB05A19}" srcOrd="0" destOrd="0" presId="urn:microsoft.com/office/officeart/2008/layout/VerticalCurvedList"/>
    <dgm:cxn modelId="{EBE989BB-059E-42F6-9EEF-073816D7D1FC}" type="presParOf" srcId="{385480EC-AE08-4BFB-B682-54A856C837AD}" destId="{6B2C5FFC-CC8D-4F79-A49E-72D151C8281A}" srcOrd="5" destOrd="0" presId="urn:microsoft.com/office/officeart/2008/layout/VerticalCurvedList"/>
    <dgm:cxn modelId="{A76DA778-9FED-49C4-9C87-FAA4D2CCB7E0}" type="presParOf" srcId="{385480EC-AE08-4BFB-B682-54A856C837AD}" destId="{C49F35F8-F687-42E0-9CF7-B07E66F23EF6}" srcOrd="6" destOrd="0" presId="urn:microsoft.com/office/officeart/2008/layout/VerticalCurvedList"/>
    <dgm:cxn modelId="{A9CE75E9-55FE-4DFA-BD67-61513C65A397}" type="presParOf" srcId="{C49F35F8-F687-42E0-9CF7-B07E66F23EF6}" destId="{677DC143-2762-4B85-B75C-7298DD17FA20}" srcOrd="0" destOrd="0" presId="urn:microsoft.com/office/officeart/2008/layout/VerticalCurvedList"/>
    <dgm:cxn modelId="{6B2A000D-1A94-445D-8A44-98B53104E5F8}" type="presParOf" srcId="{385480EC-AE08-4BFB-B682-54A856C837AD}" destId="{1AC947CF-FFB9-4364-A41F-054671C29D39}" srcOrd="7" destOrd="0" presId="urn:microsoft.com/office/officeart/2008/layout/VerticalCurvedList"/>
    <dgm:cxn modelId="{DA77B3E2-BC95-48A4-BD2B-09A84362EBA9}" type="presParOf" srcId="{385480EC-AE08-4BFB-B682-54A856C837AD}" destId="{81DEDCC7-4711-4401-A36F-81A0CB8B6C8D}" srcOrd="8" destOrd="0" presId="urn:microsoft.com/office/officeart/2008/layout/VerticalCurvedList"/>
    <dgm:cxn modelId="{A5F8FF37-F3B2-4B96-923A-CC93F2C9CD64}" type="presParOf" srcId="{81DEDCC7-4711-4401-A36F-81A0CB8B6C8D}" destId="{4879D063-C903-4803-B3C1-13FACB56E3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3C0C24-F6B1-4F27-B935-3ABCBCE74941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9759F4D9-B7E1-4D1E-9131-99FA5E10022D}">
      <dgm:prSet phldrT="[Texto]"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Cooperación. </a:t>
          </a:r>
          <a:endParaRPr lang="es-ES" b="1">
            <a:latin typeface="Montserrat" panose="00000500000000000000" pitchFamily="2" charset="0"/>
          </a:endParaRPr>
        </a:p>
      </dgm:t>
    </dgm:pt>
    <dgm:pt modelId="{A05923F8-2DF9-434A-8757-EEC528CDC117}" type="parTrans" cxnId="{A812187E-2A4F-419C-80C3-7F8F6A77C8D7}">
      <dgm:prSet/>
      <dgm:spPr/>
      <dgm:t>
        <a:bodyPr/>
        <a:lstStyle/>
        <a:p>
          <a:endParaRPr lang="es-ES"/>
        </a:p>
      </dgm:t>
    </dgm:pt>
    <dgm:pt modelId="{C1A3B7AF-D210-4476-9C4A-5FB85C7C34C0}" type="sibTrans" cxnId="{A812187E-2A4F-419C-80C3-7F8F6A77C8D7}">
      <dgm:prSet/>
      <dgm:spPr>
        <a:ln>
          <a:solidFill>
            <a:srgbClr val="245C4F"/>
          </a:solidFill>
        </a:ln>
      </dgm:spPr>
      <dgm:t>
        <a:bodyPr/>
        <a:lstStyle/>
        <a:p>
          <a:endParaRPr lang="es-ES"/>
        </a:p>
      </dgm:t>
    </dgm:pt>
    <dgm:pt modelId="{DF7AFC16-246A-4703-A60D-8B7FA39FD248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Ciberseguridad. </a:t>
          </a:r>
          <a:endParaRPr lang="es-MX" b="1" dirty="0">
            <a:latin typeface="Montserrat" panose="00000500000000000000" pitchFamily="2" charset="0"/>
          </a:endParaRPr>
        </a:p>
      </dgm:t>
    </dgm:pt>
    <dgm:pt modelId="{E7246C31-F228-46C1-8B93-C4E5E675BD9E}" type="parTrans" cxnId="{4478CB50-A371-4C5E-A5EB-7EED03CA20B6}">
      <dgm:prSet/>
      <dgm:spPr/>
      <dgm:t>
        <a:bodyPr/>
        <a:lstStyle/>
        <a:p>
          <a:endParaRPr lang="es-ES"/>
        </a:p>
      </dgm:t>
    </dgm:pt>
    <dgm:pt modelId="{C40464C3-C102-488C-B4C5-8701A4FF1C51}" type="sibTrans" cxnId="{4478CB50-A371-4C5E-A5EB-7EED03CA20B6}">
      <dgm:prSet/>
      <dgm:spPr/>
      <dgm:t>
        <a:bodyPr/>
        <a:lstStyle/>
        <a:p>
          <a:endParaRPr lang="es-ES"/>
        </a:p>
      </dgm:t>
    </dgm:pt>
    <dgm:pt modelId="{65A51AD6-1CB6-4A74-8465-070FE45E8670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Datos abiertos gubernamentales. </a:t>
          </a:r>
          <a:endParaRPr lang="es-MX" b="1" dirty="0">
            <a:latin typeface="Montserrat" panose="00000500000000000000" pitchFamily="2" charset="0"/>
          </a:endParaRPr>
        </a:p>
      </dgm:t>
    </dgm:pt>
    <dgm:pt modelId="{F9571752-EAEC-4470-A5CF-8FCAD6BBD5CF}" type="parTrans" cxnId="{469F6D7B-0CC3-4DF9-88A2-1749D7D340B6}">
      <dgm:prSet/>
      <dgm:spPr/>
      <dgm:t>
        <a:bodyPr/>
        <a:lstStyle/>
        <a:p>
          <a:endParaRPr lang="es-ES"/>
        </a:p>
      </dgm:t>
    </dgm:pt>
    <dgm:pt modelId="{766A2DE4-9061-40E2-98DB-F9A64058C381}" type="sibTrans" cxnId="{469F6D7B-0CC3-4DF9-88A2-1749D7D340B6}">
      <dgm:prSet/>
      <dgm:spPr/>
      <dgm:t>
        <a:bodyPr/>
        <a:lstStyle/>
        <a:p>
          <a:endParaRPr lang="es-ES"/>
        </a:p>
      </dgm:t>
    </dgm:pt>
    <dgm:pt modelId="{6CAF3CB7-6DAE-42A5-B40F-B76E9D7A2C23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Marco nacional de transacciones electrónicas.</a:t>
          </a:r>
          <a:endParaRPr lang="es-MX" b="1" dirty="0">
            <a:latin typeface="Montserrat" panose="00000500000000000000" pitchFamily="2" charset="0"/>
          </a:endParaRPr>
        </a:p>
      </dgm:t>
    </dgm:pt>
    <dgm:pt modelId="{693F06BB-073E-4D1E-ADF9-D020B8F0733E}" type="parTrans" cxnId="{8B38818B-F4BB-454C-B89F-0086474724CE}">
      <dgm:prSet/>
      <dgm:spPr/>
      <dgm:t>
        <a:bodyPr/>
        <a:lstStyle/>
        <a:p>
          <a:endParaRPr lang="es-ES"/>
        </a:p>
      </dgm:t>
    </dgm:pt>
    <dgm:pt modelId="{6A74D39A-A975-430B-B009-EEA1099716ED}" type="sibTrans" cxnId="{8B38818B-F4BB-454C-B89F-0086474724CE}">
      <dgm:prSet/>
      <dgm:spPr/>
      <dgm:t>
        <a:bodyPr/>
        <a:lstStyle/>
        <a:p>
          <a:endParaRPr lang="es-ES"/>
        </a:p>
      </dgm:t>
    </dgm:pt>
    <dgm:pt modelId="{27DFB97D-71D2-475C-9510-F7B38DDEC238}" type="pres">
      <dgm:prSet presAssocID="{983C0C24-F6B1-4F27-B935-3ABCBCE7494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76B83195-FBD3-4E2A-856E-9A0385398F91}" type="pres">
      <dgm:prSet presAssocID="{983C0C24-F6B1-4F27-B935-3ABCBCE74941}" presName="Name1" presStyleCnt="0"/>
      <dgm:spPr/>
    </dgm:pt>
    <dgm:pt modelId="{943E4C85-7465-4474-A811-563606F69095}" type="pres">
      <dgm:prSet presAssocID="{983C0C24-F6B1-4F27-B935-3ABCBCE74941}" presName="cycle" presStyleCnt="0"/>
      <dgm:spPr/>
    </dgm:pt>
    <dgm:pt modelId="{EB1A8597-1970-48F9-8FC0-B14585B46189}" type="pres">
      <dgm:prSet presAssocID="{983C0C24-F6B1-4F27-B935-3ABCBCE74941}" presName="srcNode" presStyleLbl="node1" presStyleIdx="0" presStyleCnt="4"/>
      <dgm:spPr/>
    </dgm:pt>
    <dgm:pt modelId="{BD4D724C-F64E-483A-8E1F-5FD2B9825B92}" type="pres">
      <dgm:prSet presAssocID="{983C0C24-F6B1-4F27-B935-3ABCBCE74941}" presName="conn" presStyleLbl="parChTrans1D2" presStyleIdx="0" presStyleCnt="1"/>
      <dgm:spPr/>
      <dgm:t>
        <a:bodyPr/>
        <a:lstStyle/>
        <a:p>
          <a:endParaRPr lang="es-ES"/>
        </a:p>
      </dgm:t>
    </dgm:pt>
    <dgm:pt modelId="{5743884D-6D84-469F-A339-023E7BD9C3A0}" type="pres">
      <dgm:prSet presAssocID="{983C0C24-F6B1-4F27-B935-3ABCBCE74941}" presName="extraNode" presStyleLbl="node1" presStyleIdx="0" presStyleCnt="4"/>
      <dgm:spPr/>
    </dgm:pt>
    <dgm:pt modelId="{8A61932D-9919-457B-84B6-5A9A87FE6B01}" type="pres">
      <dgm:prSet presAssocID="{983C0C24-F6B1-4F27-B935-3ABCBCE74941}" presName="dstNode" presStyleLbl="node1" presStyleIdx="0" presStyleCnt="4"/>
      <dgm:spPr/>
    </dgm:pt>
    <dgm:pt modelId="{899F806E-E2E3-4D63-9089-072D3D10DD6A}" type="pres">
      <dgm:prSet presAssocID="{9759F4D9-B7E1-4D1E-9131-99FA5E10022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6FCEE8-1C14-43A0-B2C9-A66683C5DB4F}" type="pres">
      <dgm:prSet presAssocID="{9759F4D9-B7E1-4D1E-9131-99FA5E10022D}" presName="accent_1" presStyleCnt="0"/>
      <dgm:spPr/>
    </dgm:pt>
    <dgm:pt modelId="{10D2AEF2-F5BB-4DAE-94F8-1D1476397A3D}" type="pres">
      <dgm:prSet presAssocID="{9759F4D9-B7E1-4D1E-9131-99FA5E10022D}" presName="accentRepeatNode" presStyleLbl="solidFgAcc1" presStyleIdx="0" presStyleCnt="4"/>
      <dgm:spPr>
        <a:ln>
          <a:solidFill>
            <a:srgbClr val="245C4F"/>
          </a:solidFill>
        </a:ln>
      </dgm:spPr>
    </dgm:pt>
    <dgm:pt modelId="{3DA340A0-6861-47D6-8280-06D20DF16C91}" type="pres">
      <dgm:prSet presAssocID="{DF7AFC16-246A-4703-A60D-8B7FA39FD24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8F3E4C-E6F1-4A5E-94C3-FC9249789E73}" type="pres">
      <dgm:prSet presAssocID="{DF7AFC16-246A-4703-A60D-8B7FA39FD248}" presName="accent_2" presStyleCnt="0"/>
      <dgm:spPr/>
    </dgm:pt>
    <dgm:pt modelId="{522FA1C5-DDBF-47C5-BDF7-FEB8088C9840}" type="pres">
      <dgm:prSet presAssocID="{DF7AFC16-246A-4703-A60D-8B7FA39FD248}" presName="accentRepeatNode" presStyleLbl="solidFgAcc1" presStyleIdx="1" presStyleCnt="4"/>
      <dgm:spPr>
        <a:ln>
          <a:solidFill>
            <a:srgbClr val="245C4F"/>
          </a:solidFill>
        </a:ln>
      </dgm:spPr>
    </dgm:pt>
    <dgm:pt modelId="{A1FC5C42-C125-4C52-A341-2146B4B6A9AD}" type="pres">
      <dgm:prSet presAssocID="{65A51AD6-1CB6-4A74-8465-070FE45E867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4C0DEB-77B9-490B-93EB-087ADC7B98F6}" type="pres">
      <dgm:prSet presAssocID="{65A51AD6-1CB6-4A74-8465-070FE45E8670}" presName="accent_3" presStyleCnt="0"/>
      <dgm:spPr/>
    </dgm:pt>
    <dgm:pt modelId="{8A3C8D06-C694-4C37-B08F-DF61490C86BD}" type="pres">
      <dgm:prSet presAssocID="{65A51AD6-1CB6-4A74-8465-070FE45E8670}" presName="accentRepeatNode" presStyleLbl="solidFgAcc1" presStyleIdx="2" presStyleCnt="4"/>
      <dgm:spPr>
        <a:ln>
          <a:solidFill>
            <a:srgbClr val="245C4F"/>
          </a:solidFill>
        </a:ln>
      </dgm:spPr>
    </dgm:pt>
    <dgm:pt modelId="{CE1E0A44-6F23-467B-8372-16EDE653DB4F}" type="pres">
      <dgm:prSet presAssocID="{6CAF3CB7-6DAE-42A5-B40F-B76E9D7A2C2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FB34E9-A37E-4F3D-8CAE-10CE8C2F2B59}" type="pres">
      <dgm:prSet presAssocID="{6CAF3CB7-6DAE-42A5-B40F-B76E9D7A2C23}" presName="accent_4" presStyleCnt="0"/>
      <dgm:spPr/>
    </dgm:pt>
    <dgm:pt modelId="{32F9F94A-F49C-4216-B54E-5EB38FE28B04}" type="pres">
      <dgm:prSet presAssocID="{6CAF3CB7-6DAE-42A5-B40F-B76E9D7A2C23}" presName="accentRepeatNode" presStyleLbl="solidFgAcc1" presStyleIdx="3" presStyleCnt="4"/>
      <dgm:spPr>
        <a:ln>
          <a:solidFill>
            <a:srgbClr val="245C4F"/>
          </a:solidFill>
        </a:ln>
      </dgm:spPr>
    </dgm:pt>
  </dgm:ptLst>
  <dgm:cxnLst>
    <dgm:cxn modelId="{7ED52234-5933-4D06-A985-822B2851CF11}" type="presOf" srcId="{6CAF3CB7-6DAE-42A5-B40F-B76E9D7A2C23}" destId="{CE1E0A44-6F23-467B-8372-16EDE653DB4F}" srcOrd="0" destOrd="0" presId="urn:microsoft.com/office/officeart/2008/layout/VerticalCurvedList"/>
    <dgm:cxn modelId="{0996C5D2-9947-41C2-9F28-14B78136C12E}" type="presOf" srcId="{9759F4D9-B7E1-4D1E-9131-99FA5E10022D}" destId="{899F806E-E2E3-4D63-9089-072D3D10DD6A}" srcOrd="0" destOrd="0" presId="urn:microsoft.com/office/officeart/2008/layout/VerticalCurvedList"/>
    <dgm:cxn modelId="{A812187E-2A4F-419C-80C3-7F8F6A77C8D7}" srcId="{983C0C24-F6B1-4F27-B935-3ABCBCE74941}" destId="{9759F4D9-B7E1-4D1E-9131-99FA5E10022D}" srcOrd="0" destOrd="0" parTransId="{A05923F8-2DF9-434A-8757-EEC528CDC117}" sibTransId="{C1A3B7AF-D210-4476-9C4A-5FB85C7C34C0}"/>
    <dgm:cxn modelId="{FC86447E-AF66-4890-B4EB-84E882B2D1B2}" type="presOf" srcId="{DF7AFC16-246A-4703-A60D-8B7FA39FD248}" destId="{3DA340A0-6861-47D6-8280-06D20DF16C91}" srcOrd="0" destOrd="0" presId="urn:microsoft.com/office/officeart/2008/layout/VerticalCurvedList"/>
    <dgm:cxn modelId="{4B800E61-CF56-4426-B9FB-03F76EC5B3D4}" type="presOf" srcId="{C1A3B7AF-D210-4476-9C4A-5FB85C7C34C0}" destId="{BD4D724C-F64E-483A-8E1F-5FD2B9825B92}" srcOrd="0" destOrd="0" presId="urn:microsoft.com/office/officeart/2008/layout/VerticalCurvedList"/>
    <dgm:cxn modelId="{469F6D7B-0CC3-4DF9-88A2-1749D7D340B6}" srcId="{983C0C24-F6B1-4F27-B935-3ABCBCE74941}" destId="{65A51AD6-1CB6-4A74-8465-070FE45E8670}" srcOrd="2" destOrd="0" parTransId="{F9571752-EAEC-4470-A5CF-8FCAD6BBD5CF}" sibTransId="{766A2DE4-9061-40E2-98DB-F9A64058C381}"/>
    <dgm:cxn modelId="{8B38818B-F4BB-454C-B89F-0086474724CE}" srcId="{983C0C24-F6B1-4F27-B935-3ABCBCE74941}" destId="{6CAF3CB7-6DAE-42A5-B40F-B76E9D7A2C23}" srcOrd="3" destOrd="0" parTransId="{693F06BB-073E-4D1E-ADF9-D020B8F0733E}" sibTransId="{6A74D39A-A975-430B-B009-EEA1099716ED}"/>
    <dgm:cxn modelId="{81532475-D24F-4FD9-AF36-C20BAD34711B}" type="presOf" srcId="{65A51AD6-1CB6-4A74-8465-070FE45E8670}" destId="{A1FC5C42-C125-4C52-A341-2146B4B6A9AD}" srcOrd="0" destOrd="0" presId="urn:microsoft.com/office/officeart/2008/layout/VerticalCurvedList"/>
    <dgm:cxn modelId="{1A1B3DAB-DE0D-49E6-BCC3-4B1C799E9750}" type="presOf" srcId="{983C0C24-F6B1-4F27-B935-3ABCBCE74941}" destId="{27DFB97D-71D2-475C-9510-F7B38DDEC238}" srcOrd="0" destOrd="0" presId="urn:microsoft.com/office/officeart/2008/layout/VerticalCurvedList"/>
    <dgm:cxn modelId="{4478CB50-A371-4C5E-A5EB-7EED03CA20B6}" srcId="{983C0C24-F6B1-4F27-B935-3ABCBCE74941}" destId="{DF7AFC16-246A-4703-A60D-8B7FA39FD248}" srcOrd="1" destOrd="0" parTransId="{E7246C31-F228-46C1-8B93-C4E5E675BD9E}" sibTransId="{C40464C3-C102-488C-B4C5-8701A4FF1C51}"/>
    <dgm:cxn modelId="{86C9F90F-ACBB-4F3E-8A7A-6ACC9093AA93}" type="presParOf" srcId="{27DFB97D-71D2-475C-9510-F7B38DDEC238}" destId="{76B83195-FBD3-4E2A-856E-9A0385398F91}" srcOrd="0" destOrd="0" presId="urn:microsoft.com/office/officeart/2008/layout/VerticalCurvedList"/>
    <dgm:cxn modelId="{AF9EF677-D8AC-448D-A877-8A83F2983C9D}" type="presParOf" srcId="{76B83195-FBD3-4E2A-856E-9A0385398F91}" destId="{943E4C85-7465-4474-A811-563606F69095}" srcOrd="0" destOrd="0" presId="urn:microsoft.com/office/officeart/2008/layout/VerticalCurvedList"/>
    <dgm:cxn modelId="{79A32F37-24AD-4721-9A75-74503DC8CB86}" type="presParOf" srcId="{943E4C85-7465-4474-A811-563606F69095}" destId="{EB1A8597-1970-48F9-8FC0-B14585B46189}" srcOrd="0" destOrd="0" presId="urn:microsoft.com/office/officeart/2008/layout/VerticalCurvedList"/>
    <dgm:cxn modelId="{BE1ACAAC-B4B7-48F4-A56A-91C4DD26A6BA}" type="presParOf" srcId="{943E4C85-7465-4474-A811-563606F69095}" destId="{BD4D724C-F64E-483A-8E1F-5FD2B9825B92}" srcOrd="1" destOrd="0" presId="urn:microsoft.com/office/officeart/2008/layout/VerticalCurvedList"/>
    <dgm:cxn modelId="{C0B73079-D836-4CDD-8F4E-84A126DB4ECD}" type="presParOf" srcId="{943E4C85-7465-4474-A811-563606F69095}" destId="{5743884D-6D84-469F-A339-023E7BD9C3A0}" srcOrd="2" destOrd="0" presId="urn:microsoft.com/office/officeart/2008/layout/VerticalCurvedList"/>
    <dgm:cxn modelId="{41B8CCFB-FCDA-4DA3-9546-6AD48C214E2B}" type="presParOf" srcId="{943E4C85-7465-4474-A811-563606F69095}" destId="{8A61932D-9919-457B-84B6-5A9A87FE6B01}" srcOrd="3" destOrd="0" presId="urn:microsoft.com/office/officeart/2008/layout/VerticalCurvedList"/>
    <dgm:cxn modelId="{C420A0D2-345E-4B59-8718-EB785ED6B313}" type="presParOf" srcId="{76B83195-FBD3-4E2A-856E-9A0385398F91}" destId="{899F806E-E2E3-4D63-9089-072D3D10DD6A}" srcOrd="1" destOrd="0" presId="urn:microsoft.com/office/officeart/2008/layout/VerticalCurvedList"/>
    <dgm:cxn modelId="{0208CC21-AE13-4137-B3D7-0477185EA639}" type="presParOf" srcId="{76B83195-FBD3-4E2A-856E-9A0385398F91}" destId="{546FCEE8-1C14-43A0-B2C9-A66683C5DB4F}" srcOrd="2" destOrd="0" presId="urn:microsoft.com/office/officeart/2008/layout/VerticalCurvedList"/>
    <dgm:cxn modelId="{D993554A-4A83-4597-82DF-FFC60BA9C4D5}" type="presParOf" srcId="{546FCEE8-1C14-43A0-B2C9-A66683C5DB4F}" destId="{10D2AEF2-F5BB-4DAE-94F8-1D1476397A3D}" srcOrd="0" destOrd="0" presId="urn:microsoft.com/office/officeart/2008/layout/VerticalCurvedList"/>
    <dgm:cxn modelId="{D876CD1E-B560-4310-96A8-EE4CB9B68828}" type="presParOf" srcId="{76B83195-FBD3-4E2A-856E-9A0385398F91}" destId="{3DA340A0-6861-47D6-8280-06D20DF16C91}" srcOrd="3" destOrd="0" presId="urn:microsoft.com/office/officeart/2008/layout/VerticalCurvedList"/>
    <dgm:cxn modelId="{DBA1D16D-FF66-4440-BDB6-00905BDDA7F1}" type="presParOf" srcId="{76B83195-FBD3-4E2A-856E-9A0385398F91}" destId="{CC8F3E4C-E6F1-4A5E-94C3-FC9249789E73}" srcOrd="4" destOrd="0" presId="urn:microsoft.com/office/officeart/2008/layout/VerticalCurvedList"/>
    <dgm:cxn modelId="{9C38DE56-AD83-4409-8174-6F15863778B6}" type="presParOf" srcId="{CC8F3E4C-E6F1-4A5E-94C3-FC9249789E73}" destId="{522FA1C5-DDBF-47C5-BDF7-FEB8088C9840}" srcOrd="0" destOrd="0" presId="urn:microsoft.com/office/officeart/2008/layout/VerticalCurvedList"/>
    <dgm:cxn modelId="{863D31E3-773E-4A7E-BD8F-00A8F0B69200}" type="presParOf" srcId="{76B83195-FBD3-4E2A-856E-9A0385398F91}" destId="{A1FC5C42-C125-4C52-A341-2146B4B6A9AD}" srcOrd="5" destOrd="0" presId="urn:microsoft.com/office/officeart/2008/layout/VerticalCurvedList"/>
    <dgm:cxn modelId="{44B43443-EBDD-42F0-A7A5-52A7336BE81B}" type="presParOf" srcId="{76B83195-FBD3-4E2A-856E-9A0385398F91}" destId="{2A4C0DEB-77B9-490B-93EB-087ADC7B98F6}" srcOrd="6" destOrd="0" presId="urn:microsoft.com/office/officeart/2008/layout/VerticalCurvedList"/>
    <dgm:cxn modelId="{8D5D1A0A-6B7C-45AB-9C48-F619ACEE0547}" type="presParOf" srcId="{2A4C0DEB-77B9-490B-93EB-087ADC7B98F6}" destId="{8A3C8D06-C694-4C37-B08F-DF61490C86BD}" srcOrd="0" destOrd="0" presId="urn:microsoft.com/office/officeart/2008/layout/VerticalCurvedList"/>
    <dgm:cxn modelId="{BAE7BBB0-B6F9-424B-840B-4BBF8E465478}" type="presParOf" srcId="{76B83195-FBD3-4E2A-856E-9A0385398F91}" destId="{CE1E0A44-6F23-467B-8372-16EDE653DB4F}" srcOrd="7" destOrd="0" presId="urn:microsoft.com/office/officeart/2008/layout/VerticalCurvedList"/>
    <dgm:cxn modelId="{199F2E77-B731-41BF-A860-6A783611C5D3}" type="presParOf" srcId="{76B83195-FBD3-4E2A-856E-9A0385398F91}" destId="{13FB34E9-A37E-4F3D-8CAE-10CE8C2F2B59}" srcOrd="8" destOrd="0" presId="urn:microsoft.com/office/officeart/2008/layout/VerticalCurvedList"/>
    <dgm:cxn modelId="{D25C06C5-B6EE-434F-BFCB-838EFE5546C8}" type="presParOf" srcId="{13FB34E9-A37E-4F3D-8CAE-10CE8C2F2B59}" destId="{32F9F94A-F49C-4216-B54E-5EB38FE28B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2676B8-7501-4D1B-ADB1-026E874064FC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</dgm:pt>
    <dgm:pt modelId="{31F55A59-D90F-4B39-842F-6A94188DFC6C}">
      <dgm:prSet phldrT="[Texto]"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TLC Único México – Centroamérica (2013)</a:t>
          </a:r>
          <a:endParaRPr lang="es-ES" b="1" dirty="0">
            <a:latin typeface="Montserrat" panose="00000500000000000000" pitchFamily="2" charset="0"/>
          </a:endParaRPr>
        </a:p>
      </dgm:t>
    </dgm:pt>
    <dgm:pt modelId="{FD2CE47F-519B-4E16-9B4F-CFF62A60ED92}" type="parTrans" cxnId="{2591F543-CE97-45EA-96DA-70E2828B2E6D}">
      <dgm:prSet/>
      <dgm:spPr/>
      <dgm:t>
        <a:bodyPr/>
        <a:lstStyle/>
        <a:p>
          <a:endParaRPr lang="es-ES"/>
        </a:p>
      </dgm:t>
    </dgm:pt>
    <dgm:pt modelId="{9DFFFFFB-D9B1-4F28-B47A-62DFA2434052}" type="sibTrans" cxnId="{2591F543-CE97-45EA-96DA-70E2828B2E6D}">
      <dgm:prSet/>
      <dgm:spPr/>
      <dgm:t>
        <a:bodyPr/>
        <a:lstStyle/>
        <a:p>
          <a:endParaRPr lang="es-ES"/>
        </a:p>
      </dgm:t>
    </dgm:pt>
    <dgm:pt modelId="{57BDACAD-82D4-457B-BCC1-98966A6B9D90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TLC México – Panamá (2015)</a:t>
          </a:r>
        </a:p>
      </dgm:t>
    </dgm:pt>
    <dgm:pt modelId="{D3BE2ADD-F72E-4185-BFA1-3ED75208A9D5}" type="parTrans" cxnId="{127BC9CC-DA21-42FB-B990-217350DDCE0B}">
      <dgm:prSet/>
      <dgm:spPr/>
      <dgm:t>
        <a:bodyPr/>
        <a:lstStyle/>
        <a:p>
          <a:endParaRPr lang="es-ES"/>
        </a:p>
      </dgm:t>
    </dgm:pt>
    <dgm:pt modelId="{835CB3B9-5AB4-43F7-8F0C-50AEE4DBEA6D}" type="sibTrans" cxnId="{127BC9CC-DA21-42FB-B990-217350DDCE0B}">
      <dgm:prSet/>
      <dgm:spPr/>
      <dgm:t>
        <a:bodyPr/>
        <a:lstStyle/>
        <a:p>
          <a:endParaRPr lang="es-ES"/>
        </a:p>
      </dgm:t>
    </dgm:pt>
    <dgm:pt modelId="{6C02A3DB-8FBD-4ABF-B0EC-1DC1E9DF0C7E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TIPAT /CPTPP (2018)</a:t>
          </a:r>
          <a:endParaRPr lang="es-MX" b="1" dirty="0" smtClean="0">
            <a:latin typeface="Montserrat" panose="00000500000000000000" pitchFamily="2" charset="0"/>
          </a:endParaRPr>
        </a:p>
      </dgm:t>
    </dgm:pt>
    <dgm:pt modelId="{A9351678-D98C-4DAD-BD38-19D1F07C5171}" type="parTrans" cxnId="{0058716F-43B7-4D98-BEAD-5E38E26CDB16}">
      <dgm:prSet/>
      <dgm:spPr/>
      <dgm:t>
        <a:bodyPr/>
        <a:lstStyle/>
        <a:p>
          <a:endParaRPr lang="es-ES"/>
        </a:p>
      </dgm:t>
    </dgm:pt>
    <dgm:pt modelId="{B9590139-C0CD-4E07-B532-FA5A7FADDE9D}" type="sibTrans" cxnId="{0058716F-43B7-4D98-BEAD-5E38E26CDB16}">
      <dgm:prSet/>
      <dgm:spPr/>
      <dgm:t>
        <a:bodyPr/>
        <a:lstStyle/>
        <a:p>
          <a:endParaRPr lang="es-ES"/>
        </a:p>
      </dgm:t>
    </dgm:pt>
    <dgm:pt modelId="{F1F2917F-3E67-4C95-802D-3EB4AFDBA81B}" type="pres">
      <dgm:prSet presAssocID="{EB2676B8-7501-4D1B-ADB1-026E874064FC}" presName="linearFlow" presStyleCnt="0">
        <dgm:presLayoutVars>
          <dgm:dir/>
          <dgm:resizeHandles val="exact"/>
        </dgm:presLayoutVars>
      </dgm:prSet>
      <dgm:spPr/>
    </dgm:pt>
    <dgm:pt modelId="{35168E44-186F-434F-A42E-46875B62B52C}" type="pres">
      <dgm:prSet presAssocID="{31F55A59-D90F-4B39-842F-6A94188DFC6C}" presName="composite" presStyleCnt="0"/>
      <dgm:spPr/>
    </dgm:pt>
    <dgm:pt modelId="{C8530057-DD6E-414E-9707-F4DCE8F2ED6A}" type="pres">
      <dgm:prSet presAssocID="{31F55A59-D90F-4B39-842F-6A94188DFC6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B6C0496-17F2-4E2D-81CC-3254A0B995BB}" type="pres">
      <dgm:prSet presAssocID="{31F55A59-D90F-4B39-842F-6A94188DFC6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A1E79D-F297-4760-87B3-776FE00B6BBB}" type="pres">
      <dgm:prSet presAssocID="{9DFFFFFB-D9B1-4F28-B47A-62DFA2434052}" presName="spacing" presStyleCnt="0"/>
      <dgm:spPr/>
    </dgm:pt>
    <dgm:pt modelId="{D69DBA2F-73E8-40FA-A9A7-F926C828EE97}" type="pres">
      <dgm:prSet presAssocID="{57BDACAD-82D4-457B-BCC1-98966A6B9D90}" presName="composite" presStyleCnt="0"/>
      <dgm:spPr/>
    </dgm:pt>
    <dgm:pt modelId="{7D637974-4CFB-4BBC-BFBD-8B130D73E444}" type="pres">
      <dgm:prSet presAssocID="{57BDACAD-82D4-457B-BCC1-98966A6B9D90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FB8D7B-C9D2-49E4-A184-58730B178C53}" type="pres">
      <dgm:prSet presAssocID="{57BDACAD-82D4-457B-BCC1-98966A6B9D9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487401-CD00-4E69-A20E-36F46D2554FE}" type="pres">
      <dgm:prSet presAssocID="{835CB3B9-5AB4-43F7-8F0C-50AEE4DBEA6D}" presName="spacing" presStyleCnt="0"/>
      <dgm:spPr/>
    </dgm:pt>
    <dgm:pt modelId="{950737B9-3FE0-4517-9A3E-A08C36A59E0C}" type="pres">
      <dgm:prSet presAssocID="{6C02A3DB-8FBD-4ABF-B0EC-1DC1E9DF0C7E}" presName="composite" presStyleCnt="0"/>
      <dgm:spPr/>
    </dgm:pt>
    <dgm:pt modelId="{D31CB0A4-7828-405E-AA23-A89974706FCA}" type="pres">
      <dgm:prSet presAssocID="{6C02A3DB-8FBD-4ABF-B0EC-1DC1E9DF0C7E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61217A2-624F-40C6-B853-90A7CC16F1F3}" type="pres">
      <dgm:prSet presAssocID="{6C02A3DB-8FBD-4ABF-B0EC-1DC1E9DF0C7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D2CF4B-F6FA-4FA4-B03D-D5E5C498BC10}" type="presOf" srcId="{57BDACAD-82D4-457B-BCC1-98966A6B9D90}" destId="{CCFB8D7B-C9D2-49E4-A184-58730B178C53}" srcOrd="0" destOrd="0" presId="urn:microsoft.com/office/officeart/2005/8/layout/vList3"/>
    <dgm:cxn modelId="{9261583B-7452-47D0-BF5C-A85C5674DF1F}" type="presOf" srcId="{31F55A59-D90F-4B39-842F-6A94188DFC6C}" destId="{FB6C0496-17F2-4E2D-81CC-3254A0B995BB}" srcOrd="0" destOrd="0" presId="urn:microsoft.com/office/officeart/2005/8/layout/vList3"/>
    <dgm:cxn modelId="{7D494958-5F0B-4DE6-AD1E-8637BB2BFACB}" type="presOf" srcId="{EB2676B8-7501-4D1B-ADB1-026E874064FC}" destId="{F1F2917F-3E67-4C95-802D-3EB4AFDBA81B}" srcOrd="0" destOrd="0" presId="urn:microsoft.com/office/officeart/2005/8/layout/vList3"/>
    <dgm:cxn modelId="{127BC9CC-DA21-42FB-B990-217350DDCE0B}" srcId="{EB2676B8-7501-4D1B-ADB1-026E874064FC}" destId="{57BDACAD-82D4-457B-BCC1-98966A6B9D90}" srcOrd="1" destOrd="0" parTransId="{D3BE2ADD-F72E-4185-BFA1-3ED75208A9D5}" sibTransId="{835CB3B9-5AB4-43F7-8F0C-50AEE4DBEA6D}"/>
    <dgm:cxn modelId="{0058716F-43B7-4D98-BEAD-5E38E26CDB16}" srcId="{EB2676B8-7501-4D1B-ADB1-026E874064FC}" destId="{6C02A3DB-8FBD-4ABF-B0EC-1DC1E9DF0C7E}" srcOrd="2" destOrd="0" parTransId="{A9351678-D98C-4DAD-BD38-19D1F07C5171}" sibTransId="{B9590139-C0CD-4E07-B532-FA5A7FADDE9D}"/>
    <dgm:cxn modelId="{2591F543-CE97-45EA-96DA-70E2828B2E6D}" srcId="{EB2676B8-7501-4D1B-ADB1-026E874064FC}" destId="{31F55A59-D90F-4B39-842F-6A94188DFC6C}" srcOrd="0" destOrd="0" parTransId="{FD2CE47F-519B-4E16-9B4F-CFF62A60ED92}" sibTransId="{9DFFFFFB-D9B1-4F28-B47A-62DFA2434052}"/>
    <dgm:cxn modelId="{0A5CAA87-A314-4893-B265-DF69982C4161}" type="presOf" srcId="{6C02A3DB-8FBD-4ABF-B0EC-1DC1E9DF0C7E}" destId="{161217A2-624F-40C6-B853-90A7CC16F1F3}" srcOrd="0" destOrd="0" presId="urn:microsoft.com/office/officeart/2005/8/layout/vList3"/>
    <dgm:cxn modelId="{0555D94A-C1A8-42E1-95D8-66462C1AA201}" type="presParOf" srcId="{F1F2917F-3E67-4C95-802D-3EB4AFDBA81B}" destId="{35168E44-186F-434F-A42E-46875B62B52C}" srcOrd="0" destOrd="0" presId="urn:microsoft.com/office/officeart/2005/8/layout/vList3"/>
    <dgm:cxn modelId="{75DCD0F6-56DB-45DC-8AFC-01EFFB276A74}" type="presParOf" srcId="{35168E44-186F-434F-A42E-46875B62B52C}" destId="{C8530057-DD6E-414E-9707-F4DCE8F2ED6A}" srcOrd="0" destOrd="0" presId="urn:microsoft.com/office/officeart/2005/8/layout/vList3"/>
    <dgm:cxn modelId="{360373BB-06E7-4659-BE1B-C948ADFEA7DD}" type="presParOf" srcId="{35168E44-186F-434F-A42E-46875B62B52C}" destId="{FB6C0496-17F2-4E2D-81CC-3254A0B995BB}" srcOrd="1" destOrd="0" presId="urn:microsoft.com/office/officeart/2005/8/layout/vList3"/>
    <dgm:cxn modelId="{410B8B2F-E62E-4BA9-A2B4-C1048E2EEDC2}" type="presParOf" srcId="{F1F2917F-3E67-4C95-802D-3EB4AFDBA81B}" destId="{A5A1E79D-F297-4760-87B3-776FE00B6BBB}" srcOrd="1" destOrd="0" presId="urn:microsoft.com/office/officeart/2005/8/layout/vList3"/>
    <dgm:cxn modelId="{A6B83572-EFE1-42F6-AAAC-72284A92F570}" type="presParOf" srcId="{F1F2917F-3E67-4C95-802D-3EB4AFDBA81B}" destId="{D69DBA2F-73E8-40FA-A9A7-F926C828EE97}" srcOrd="2" destOrd="0" presId="urn:microsoft.com/office/officeart/2005/8/layout/vList3"/>
    <dgm:cxn modelId="{A637AA3F-F8AD-4A6C-A588-A1A2F906FE6A}" type="presParOf" srcId="{D69DBA2F-73E8-40FA-A9A7-F926C828EE97}" destId="{7D637974-4CFB-4BBC-BFBD-8B130D73E444}" srcOrd="0" destOrd="0" presId="urn:microsoft.com/office/officeart/2005/8/layout/vList3"/>
    <dgm:cxn modelId="{F1555614-6A54-4BE0-973C-5AFCDFD2C3FE}" type="presParOf" srcId="{D69DBA2F-73E8-40FA-A9A7-F926C828EE97}" destId="{CCFB8D7B-C9D2-49E4-A184-58730B178C53}" srcOrd="1" destOrd="0" presId="urn:microsoft.com/office/officeart/2005/8/layout/vList3"/>
    <dgm:cxn modelId="{FC61F9B8-83F0-43C5-A614-EA4049473D23}" type="presParOf" srcId="{F1F2917F-3E67-4C95-802D-3EB4AFDBA81B}" destId="{89487401-CD00-4E69-A20E-36F46D2554FE}" srcOrd="3" destOrd="0" presId="urn:microsoft.com/office/officeart/2005/8/layout/vList3"/>
    <dgm:cxn modelId="{DDD0FDDD-43AE-4A42-8755-FCA5012971C5}" type="presParOf" srcId="{F1F2917F-3E67-4C95-802D-3EB4AFDBA81B}" destId="{950737B9-3FE0-4517-9A3E-A08C36A59E0C}" srcOrd="4" destOrd="0" presId="urn:microsoft.com/office/officeart/2005/8/layout/vList3"/>
    <dgm:cxn modelId="{89834C7C-4092-495C-90F2-D6BCB0CF4AAF}" type="presParOf" srcId="{950737B9-3FE0-4517-9A3E-A08C36A59E0C}" destId="{D31CB0A4-7828-405E-AA23-A89974706FCA}" srcOrd="0" destOrd="0" presId="urn:microsoft.com/office/officeart/2005/8/layout/vList3"/>
    <dgm:cxn modelId="{0C61D40C-0252-4C04-A3D4-2D1D1048C1DD}" type="presParOf" srcId="{950737B9-3FE0-4517-9A3E-A08C36A59E0C}" destId="{161217A2-624F-40C6-B853-90A7CC16F1F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2676B8-7501-4D1B-ADB1-026E874064FC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</dgm:pt>
    <dgm:pt modelId="{EFFD1A6E-F26B-4598-A376-1F9186C64C42}">
      <dgm:prSet/>
      <dgm:spPr>
        <a:solidFill>
          <a:srgbClr val="245C4F"/>
        </a:solidFill>
      </dgm:spPr>
      <dgm:t>
        <a:bodyPr/>
        <a:lstStyle/>
        <a:p>
          <a:r>
            <a:rPr lang="es-MX" b="1" dirty="0" smtClean="0">
              <a:latin typeface="Montserrat" panose="00000500000000000000" pitchFamily="2" charset="0"/>
            </a:rPr>
            <a:t>Alianza del Pacífico (2015)</a:t>
          </a:r>
        </a:p>
      </dgm:t>
    </dgm:pt>
    <dgm:pt modelId="{2820436C-77C6-440E-8DDE-40FEAE958F35}" type="parTrans" cxnId="{D05E41A1-4EF5-43AF-B469-F809F80F3429}">
      <dgm:prSet/>
      <dgm:spPr/>
      <dgm:t>
        <a:bodyPr/>
        <a:lstStyle/>
        <a:p>
          <a:endParaRPr lang="es-ES"/>
        </a:p>
      </dgm:t>
    </dgm:pt>
    <dgm:pt modelId="{E3CFE526-1BED-4460-A815-F796F0C79CF3}" type="sibTrans" cxnId="{D05E41A1-4EF5-43AF-B469-F809F80F3429}">
      <dgm:prSet/>
      <dgm:spPr/>
      <dgm:t>
        <a:bodyPr/>
        <a:lstStyle/>
        <a:p>
          <a:endParaRPr lang="es-ES"/>
        </a:p>
      </dgm:t>
    </dgm:pt>
    <dgm:pt modelId="{822CA697-D6BA-4FD8-A51B-C0D58D26CF3B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UE Modernizado (2018)</a:t>
          </a:r>
          <a:endParaRPr lang="es-MX" b="1" dirty="0" smtClean="0">
            <a:latin typeface="Montserrat" panose="00000500000000000000" pitchFamily="2" charset="0"/>
          </a:endParaRPr>
        </a:p>
      </dgm:t>
    </dgm:pt>
    <dgm:pt modelId="{34D3DD22-396C-40AC-A7DF-4059C3845F8F}" type="parTrans" cxnId="{58931CD0-8597-48F3-9F4C-DFACA0091C8B}">
      <dgm:prSet/>
      <dgm:spPr/>
      <dgm:t>
        <a:bodyPr/>
        <a:lstStyle/>
        <a:p>
          <a:endParaRPr lang="es-ES"/>
        </a:p>
      </dgm:t>
    </dgm:pt>
    <dgm:pt modelId="{22AEF77B-3772-41AB-9886-A542F6AA8B70}" type="sibTrans" cxnId="{58931CD0-8597-48F3-9F4C-DFACA0091C8B}">
      <dgm:prSet/>
      <dgm:spPr/>
      <dgm:t>
        <a:bodyPr/>
        <a:lstStyle/>
        <a:p>
          <a:endParaRPr lang="es-ES"/>
        </a:p>
      </dgm:t>
    </dgm:pt>
    <dgm:pt modelId="{A75B4041-9F56-4226-B76C-0431ECBB8F53}">
      <dgm:prSet/>
      <dgm:spPr>
        <a:solidFill>
          <a:srgbClr val="245C4F"/>
        </a:solidFill>
      </dgm:spPr>
      <dgm:t>
        <a:bodyPr/>
        <a:lstStyle/>
        <a:p>
          <a:r>
            <a:rPr lang="es-MX" b="1" smtClean="0">
              <a:latin typeface="Montserrat" panose="00000500000000000000" pitchFamily="2" charset="0"/>
            </a:rPr>
            <a:t>T-MEC (2020)</a:t>
          </a:r>
          <a:endParaRPr lang="es-MX" b="1" dirty="0" smtClean="0">
            <a:latin typeface="Montserrat" panose="00000500000000000000" pitchFamily="2" charset="0"/>
          </a:endParaRPr>
        </a:p>
      </dgm:t>
    </dgm:pt>
    <dgm:pt modelId="{0AF988A4-544F-4EC6-A6DF-763428C59492}" type="parTrans" cxnId="{A1A25408-EC19-47EE-AE00-2F254A7A0C0A}">
      <dgm:prSet/>
      <dgm:spPr/>
      <dgm:t>
        <a:bodyPr/>
        <a:lstStyle/>
        <a:p>
          <a:endParaRPr lang="es-ES"/>
        </a:p>
      </dgm:t>
    </dgm:pt>
    <dgm:pt modelId="{F8E533D3-9D6A-466C-95AC-664A06B39AB9}" type="sibTrans" cxnId="{A1A25408-EC19-47EE-AE00-2F254A7A0C0A}">
      <dgm:prSet/>
      <dgm:spPr/>
      <dgm:t>
        <a:bodyPr/>
        <a:lstStyle/>
        <a:p>
          <a:endParaRPr lang="es-ES"/>
        </a:p>
      </dgm:t>
    </dgm:pt>
    <dgm:pt modelId="{F1F2917F-3E67-4C95-802D-3EB4AFDBA81B}" type="pres">
      <dgm:prSet presAssocID="{EB2676B8-7501-4D1B-ADB1-026E874064FC}" presName="linearFlow" presStyleCnt="0">
        <dgm:presLayoutVars>
          <dgm:dir/>
          <dgm:resizeHandles val="exact"/>
        </dgm:presLayoutVars>
      </dgm:prSet>
      <dgm:spPr/>
    </dgm:pt>
    <dgm:pt modelId="{91C717F1-9000-4E4C-A075-C9BEBE533732}" type="pres">
      <dgm:prSet presAssocID="{EFFD1A6E-F26B-4598-A376-1F9186C64C42}" presName="composite" presStyleCnt="0"/>
      <dgm:spPr/>
    </dgm:pt>
    <dgm:pt modelId="{FAFF413C-AD36-4CC1-8D41-B213996C4D2B}" type="pres">
      <dgm:prSet presAssocID="{EFFD1A6E-F26B-4598-A376-1F9186C64C4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EC5754-292F-4868-8A96-75F3037C53F8}" type="pres">
      <dgm:prSet presAssocID="{EFFD1A6E-F26B-4598-A376-1F9186C64C4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61091-C6BE-4F2E-B35B-681757C040F4}" type="pres">
      <dgm:prSet presAssocID="{E3CFE526-1BED-4460-A815-F796F0C79CF3}" presName="spacing" presStyleCnt="0"/>
      <dgm:spPr/>
    </dgm:pt>
    <dgm:pt modelId="{829B8D25-FC66-438D-B9ED-EEA50984BEBF}" type="pres">
      <dgm:prSet presAssocID="{822CA697-D6BA-4FD8-A51B-C0D58D26CF3B}" presName="composite" presStyleCnt="0"/>
      <dgm:spPr/>
    </dgm:pt>
    <dgm:pt modelId="{BAD18ADA-939B-46E0-9493-D7819AB89F92}" type="pres">
      <dgm:prSet presAssocID="{822CA697-D6BA-4FD8-A51B-C0D58D26CF3B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AAAFF26-5C0A-4EEF-95D5-A52FF2C326D8}" type="pres">
      <dgm:prSet presAssocID="{822CA697-D6BA-4FD8-A51B-C0D58D26CF3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C758C3-993B-4C92-A8F6-9203447CB270}" type="pres">
      <dgm:prSet presAssocID="{22AEF77B-3772-41AB-9886-A542F6AA8B70}" presName="spacing" presStyleCnt="0"/>
      <dgm:spPr/>
    </dgm:pt>
    <dgm:pt modelId="{DA6FA38C-E391-445D-A3D9-9AFF1C0376D8}" type="pres">
      <dgm:prSet presAssocID="{A75B4041-9F56-4226-B76C-0431ECBB8F53}" presName="composite" presStyleCnt="0"/>
      <dgm:spPr/>
    </dgm:pt>
    <dgm:pt modelId="{9C97DEA2-C72A-4502-BAA5-83293C63F0AC}" type="pres">
      <dgm:prSet presAssocID="{A75B4041-9F56-4226-B76C-0431ECBB8F53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798BCF-36DF-4B4A-9A07-BF2F99D3DB3A}" type="pres">
      <dgm:prSet presAssocID="{A75B4041-9F56-4226-B76C-0431ECBB8F5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FFF9DA-0B03-4748-AE6C-519D0F80648B}" type="presOf" srcId="{822CA697-D6BA-4FD8-A51B-C0D58D26CF3B}" destId="{EAAAFF26-5C0A-4EEF-95D5-A52FF2C326D8}" srcOrd="0" destOrd="0" presId="urn:microsoft.com/office/officeart/2005/8/layout/vList3"/>
    <dgm:cxn modelId="{B4F031FD-08A9-4586-8B7F-2421D1198715}" type="presOf" srcId="{EFFD1A6E-F26B-4598-A376-1F9186C64C42}" destId="{48EC5754-292F-4868-8A96-75F3037C53F8}" srcOrd="0" destOrd="0" presId="urn:microsoft.com/office/officeart/2005/8/layout/vList3"/>
    <dgm:cxn modelId="{64405C3C-BE23-45E0-B8B0-3987A981C860}" type="presOf" srcId="{A75B4041-9F56-4226-B76C-0431ECBB8F53}" destId="{C9798BCF-36DF-4B4A-9A07-BF2F99D3DB3A}" srcOrd="0" destOrd="0" presId="urn:microsoft.com/office/officeart/2005/8/layout/vList3"/>
    <dgm:cxn modelId="{A1A25408-EC19-47EE-AE00-2F254A7A0C0A}" srcId="{EB2676B8-7501-4D1B-ADB1-026E874064FC}" destId="{A75B4041-9F56-4226-B76C-0431ECBB8F53}" srcOrd="2" destOrd="0" parTransId="{0AF988A4-544F-4EC6-A6DF-763428C59492}" sibTransId="{F8E533D3-9D6A-466C-95AC-664A06B39AB9}"/>
    <dgm:cxn modelId="{7D494958-5F0B-4DE6-AD1E-8637BB2BFACB}" type="presOf" srcId="{EB2676B8-7501-4D1B-ADB1-026E874064FC}" destId="{F1F2917F-3E67-4C95-802D-3EB4AFDBA81B}" srcOrd="0" destOrd="0" presId="urn:microsoft.com/office/officeart/2005/8/layout/vList3"/>
    <dgm:cxn modelId="{58931CD0-8597-48F3-9F4C-DFACA0091C8B}" srcId="{EB2676B8-7501-4D1B-ADB1-026E874064FC}" destId="{822CA697-D6BA-4FD8-A51B-C0D58D26CF3B}" srcOrd="1" destOrd="0" parTransId="{34D3DD22-396C-40AC-A7DF-4059C3845F8F}" sibTransId="{22AEF77B-3772-41AB-9886-A542F6AA8B70}"/>
    <dgm:cxn modelId="{D05E41A1-4EF5-43AF-B469-F809F80F3429}" srcId="{EB2676B8-7501-4D1B-ADB1-026E874064FC}" destId="{EFFD1A6E-F26B-4598-A376-1F9186C64C42}" srcOrd="0" destOrd="0" parTransId="{2820436C-77C6-440E-8DDE-40FEAE958F35}" sibTransId="{E3CFE526-1BED-4460-A815-F796F0C79CF3}"/>
    <dgm:cxn modelId="{53EFD84E-9BD8-4275-847F-B6BFF62E6540}" type="presParOf" srcId="{F1F2917F-3E67-4C95-802D-3EB4AFDBA81B}" destId="{91C717F1-9000-4E4C-A075-C9BEBE533732}" srcOrd="0" destOrd="0" presId="urn:microsoft.com/office/officeart/2005/8/layout/vList3"/>
    <dgm:cxn modelId="{D91114E9-F11C-4B16-8D4B-A9A8A2E220BA}" type="presParOf" srcId="{91C717F1-9000-4E4C-A075-C9BEBE533732}" destId="{FAFF413C-AD36-4CC1-8D41-B213996C4D2B}" srcOrd="0" destOrd="0" presId="urn:microsoft.com/office/officeart/2005/8/layout/vList3"/>
    <dgm:cxn modelId="{2B901839-7C2E-4D10-944F-C6A620FA1A7F}" type="presParOf" srcId="{91C717F1-9000-4E4C-A075-C9BEBE533732}" destId="{48EC5754-292F-4868-8A96-75F3037C53F8}" srcOrd="1" destOrd="0" presId="urn:microsoft.com/office/officeart/2005/8/layout/vList3"/>
    <dgm:cxn modelId="{845561BE-7496-48EA-8FAD-4238A89E2CDB}" type="presParOf" srcId="{F1F2917F-3E67-4C95-802D-3EB4AFDBA81B}" destId="{06D61091-C6BE-4F2E-B35B-681757C040F4}" srcOrd="1" destOrd="0" presId="urn:microsoft.com/office/officeart/2005/8/layout/vList3"/>
    <dgm:cxn modelId="{A093D952-EAF5-4813-82AE-7A493C6B318B}" type="presParOf" srcId="{F1F2917F-3E67-4C95-802D-3EB4AFDBA81B}" destId="{829B8D25-FC66-438D-B9ED-EEA50984BEBF}" srcOrd="2" destOrd="0" presId="urn:microsoft.com/office/officeart/2005/8/layout/vList3"/>
    <dgm:cxn modelId="{75DD0C54-0499-4A18-8463-139343FEB7E0}" type="presParOf" srcId="{829B8D25-FC66-438D-B9ED-EEA50984BEBF}" destId="{BAD18ADA-939B-46E0-9493-D7819AB89F92}" srcOrd="0" destOrd="0" presId="urn:microsoft.com/office/officeart/2005/8/layout/vList3"/>
    <dgm:cxn modelId="{770CAEBF-1218-4014-A8DF-D274462FA1DB}" type="presParOf" srcId="{829B8D25-FC66-438D-B9ED-EEA50984BEBF}" destId="{EAAAFF26-5C0A-4EEF-95D5-A52FF2C326D8}" srcOrd="1" destOrd="0" presId="urn:microsoft.com/office/officeart/2005/8/layout/vList3"/>
    <dgm:cxn modelId="{349F2449-F756-4410-9325-4931DF1B7C08}" type="presParOf" srcId="{F1F2917F-3E67-4C95-802D-3EB4AFDBA81B}" destId="{6FC758C3-993B-4C92-A8F6-9203447CB270}" srcOrd="3" destOrd="0" presId="urn:microsoft.com/office/officeart/2005/8/layout/vList3"/>
    <dgm:cxn modelId="{420345F3-38AF-4EF7-8877-73248DC7C78D}" type="presParOf" srcId="{F1F2917F-3E67-4C95-802D-3EB4AFDBA81B}" destId="{DA6FA38C-E391-445D-A3D9-9AFF1C0376D8}" srcOrd="4" destOrd="0" presId="urn:microsoft.com/office/officeart/2005/8/layout/vList3"/>
    <dgm:cxn modelId="{6E3E4AAD-3FF7-4FC4-839E-31B3C6ECF590}" type="presParOf" srcId="{DA6FA38C-E391-445D-A3D9-9AFF1C0376D8}" destId="{9C97DEA2-C72A-4502-BAA5-83293C63F0AC}" srcOrd="0" destOrd="0" presId="urn:microsoft.com/office/officeart/2005/8/layout/vList3"/>
    <dgm:cxn modelId="{BB3683A6-BADD-44CF-AC9E-A6BDEAA1552E}" type="presParOf" srcId="{DA6FA38C-E391-445D-A3D9-9AFF1C0376D8}" destId="{C9798BCF-36DF-4B4A-9A07-BF2F99D3DB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8670AC-63C9-4FC9-97FF-258264ADE1B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7EE785-D00D-42C8-8F95-1236BE5B5A0F}">
      <dgm:prSet phldrT="[Texto]"/>
      <dgm:spPr>
        <a:solidFill>
          <a:srgbClr val="245C4F"/>
        </a:solidFill>
        <a:ln>
          <a:solidFill>
            <a:srgbClr val="245C4F"/>
          </a:solidFill>
        </a:ln>
      </dgm:spPr>
      <dgm:t>
        <a:bodyPr/>
        <a:lstStyle/>
        <a:p>
          <a:r>
            <a:rPr lang="es-ES" b="1" dirty="0" smtClean="0">
              <a:latin typeface="Montserrat" panose="00000500000000000000" pitchFamily="2" charset="0"/>
            </a:rPr>
            <a:t>Alianza del Pacífico</a:t>
          </a:r>
          <a:endParaRPr lang="es-ES" b="1" dirty="0">
            <a:latin typeface="Montserrat" panose="00000500000000000000" pitchFamily="2" charset="0"/>
          </a:endParaRPr>
        </a:p>
      </dgm:t>
    </dgm:pt>
    <dgm:pt modelId="{28BD4AD8-F17E-490C-AFE2-4105D4B39A58}" type="parTrans" cxnId="{517789DF-220E-439F-8E85-B7F1281D073B}">
      <dgm:prSet/>
      <dgm:spPr/>
      <dgm:t>
        <a:bodyPr/>
        <a:lstStyle/>
        <a:p>
          <a:endParaRPr lang="es-ES"/>
        </a:p>
      </dgm:t>
    </dgm:pt>
    <dgm:pt modelId="{4D58A41F-6E9C-4824-A14C-4895E7EE15DE}" type="sibTrans" cxnId="{517789DF-220E-439F-8E85-B7F1281D073B}">
      <dgm:prSet/>
      <dgm:spPr/>
      <dgm:t>
        <a:bodyPr/>
        <a:lstStyle/>
        <a:p>
          <a:endParaRPr lang="es-ES"/>
        </a:p>
      </dgm:t>
    </dgm:pt>
    <dgm:pt modelId="{F0FB947A-7439-4833-82AB-EF347096B854}">
      <dgm:prSet phldrT="[Texto]"/>
      <dgm:spPr>
        <a:solidFill>
          <a:srgbClr val="FDF1E9">
            <a:alpha val="90000"/>
          </a:srgbClr>
        </a:solidFill>
        <a:ln>
          <a:solidFill>
            <a:srgbClr val="245C4F">
              <a:alpha val="90000"/>
            </a:srgbClr>
          </a:solidFill>
        </a:ln>
      </dgm:spPr>
      <dgm:t>
        <a:bodyPr/>
        <a:lstStyle/>
        <a:p>
          <a:r>
            <a:rPr lang="es-ES" b="0" dirty="0" smtClean="0">
              <a:latin typeface="Montserrat" panose="00000500000000000000" pitchFamily="2" charset="0"/>
            </a:rPr>
            <a:t>Mercado Digital Regional</a:t>
          </a:r>
          <a:endParaRPr lang="es-ES" b="0" dirty="0">
            <a:latin typeface="Montserrat" panose="00000500000000000000" pitchFamily="2" charset="0"/>
          </a:endParaRPr>
        </a:p>
      </dgm:t>
    </dgm:pt>
    <dgm:pt modelId="{B4BFCDBF-0EC8-4C01-A62C-555D9749B046}" type="parTrans" cxnId="{203BD7B7-2F3D-4594-827C-3334F1D49CC9}">
      <dgm:prSet/>
      <dgm:spPr/>
      <dgm:t>
        <a:bodyPr/>
        <a:lstStyle/>
        <a:p>
          <a:endParaRPr lang="es-ES"/>
        </a:p>
      </dgm:t>
    </dgm:pt>
    <dgm:pt modelId="{A0C7B306-6E4D-497A-98A3-B49BDF3D2AA3}" type="sibTrans" cxnId="{203BD7B7-2F3D-4594-827C-3334F1D49CC9}">
      <dgm:prSet/>
      <dgm:spPr/>
      <dgm:t>
        <a:bodyPr/>
        <a:lstStyle/>
        <a:p>
          <a:endParaRPr lang="es-ES"/>
        </a:p>
      </dgm:t>
    </dgm:pt>
    <dgm:pt modelId="{B4814F24-F806-461C-A553-9F9587D912D9}">
      <dgm:prSet phldrT="[Texto]"/>
      <dgm:spPr>
        <a:solidFill>
          <a:srgbClr val="FDF1E9">
            <a:alpha val="90000"/>
          </a:srgbClr>
        </a:solidFill>
        <a:ln>
          <a:solidFill>
            <a:srgbClr val="245C4F">
              <a:alpha val="90000"/>
            </a:srgbClr>
          </a:solidFill>
        </a:ln>
      </dgm:spPr>
      <dgm:t>
        <a:bodyPr/>
        <a:lstStyle/>
        <a:p>
          <a:r>
            <a:rPr lang="es-ES" b="0" dirty="0" smtClean="0">
              <a:latin typeface="Montserrat" panose="00000500000000000000" pitchFamily="2" charset="0"/>
            </a:rPr>
            <a:t>Hoja de Ruta</a:t>
          </a:r>
          <a:endParaRPr lang="es-ES" b="0" dirty="0">
            <a:latin typeface="Montserrat" panose="00000500000000000000" pitchFamily="2" charset="0"/>
          </a:endParaRPr>
        </a:p>
      </dgm:t>
    </dgm:pt>
    <dgm:pt modelId="{F9857124-72F9-44CC-9929-690DB7620D50}" type="parTrans" cxnId="{85034EBE-4449-4D53-8590-7B63DFE5B5A9}">
      <dgm:prSet/>
      <dgm:spPr/>
      <dgm:t>
        <a:bodyPr/>
        <a:lstStyle/>
        <a:p>
          <a:endParaRPr lang="es-ES"/>
        </a:p>
      </dgm:t>
    </dgm:pt>
    <dgm:pt modelId="{6E5B0662-E283-4938-83DC-AB9639672E8D}" type="sibTrans" cxnId="{85034EBE-4449-4D53-8590-7B63DFE5B5A9}">
      <dgm:prSet/>
      <dgm:spPr/>
      <dgm:t>
        <a:bodyPr/>
        <a:lstStyle/>
        <a:p>
          <a:endParaRPr lang="es-ES"/>
        </a:p>
      </dgm:t>
    </dgm:pt>
    <dgm:pt modelId="{2A4CD65E-07CE-4DE8-823B-2FDD0D040B6C}">
      <dgm:prSet phldrT="[Texto]"/>
      <dgm:spPr>
        <a:solidFill>
          <a:srgbClr val="245C4F"/>
        </a:solidFill>
        <a:ln>
          <a:solidFill>
            <a:srgbClr val="245C4F"/>
          </a:solidFill>
        </a:ln>
      </dgm:spPr>
      <dgm:t>
        <a:bodyPr/>
        <a:lstStyle/>
        <a:p>
          <a:r>
            <a:rPr lang="es-ES" b="1" dirty="0" smtClean="0">
              <a:latin typeface="Montserrat" panose="00000500000000000000" pitchFamily="2" charset="0"/>
            </a:rPr>
            <a:t>OMC</a:t>
          </a:r>
          <a:endParaRPr lang="es-ES" b="1" dirty="0">
            <a:latin typeface="Montserrat" panose="00000500000000000000" pitchFamily="2" charset="0"/>
          </a:endParaRPr>
        </a:p>
      </dgm:t>
    </dgm:pt>
    <dgm:pt modelId="{C27567F0-A7D5-4C92-8B22-F54487A689D4}" type="parTrans" cxnId="{C96A5BD7-0AC9-40D7-AA47-9513BCB677C4}">
      <dgm:prSet/>
      <dgm:spPr/>
      <dgm:t>
        <a:bodyPr/>
        <a:lstStyle/>
        <a:p>
          <a:endParaRPr lang="es-ES"/>
        </a:p>
      </dgm:t>
    </dgm:pt>
    <dgm:pt modelId="{6EC5445C-89D3-426D-8FFD-3E145273FFF4}" type="sibTrans" cxnId="{C96A5BD7-0AC9-40D7-AA47-9513BCB677C4}">
      <dgm:prSet/>
      <dgm:spPr/>
      <dgm:t>
        <a:bodyPr/>
        <a:lstStyle/>
        <a:p>
          <a:endParaRPr lang="es-ES"/>
        </a:p>
      </dgm:t>
    </dgm:pt>
    <dgm:pt modelId="{1AE2D71A-EE6C-4EB0-BBFB-DE8D016841FF}">
      <dgm:prSet phldrT="[Texto]"/>
      <dgm:spPr>
        <a:solidFill>
          <a:srgbClr val="FDF1E9">
            <a:alpha val="90000"/>
          </a:srgbClr>
        </a:solidFill>
        <a:ln>
          <a:solidFill>
            <a:srgbClr val="245C4F">
              <a:alpha val="90000"/>
            </a:srgbClr>
          </a:solidFill>
        </a:ln>
      </dgm:spPr>
      <dgm:t>
        <a:bodyPr/>
        <a:lstStyle/>
        <a:p>
          <a:r>
            <a:rPr lang="es-ES" b="0" dirty="0" smtClean="0">
              <a:latin typeface="Montserrat" panose="00000500000000000000" pitchFamily="2" charset="0"/>
            </a:rPr>
            <a:t>86 Países Miembros</a:t>
          </a:r>
          <a:endParaRPr lang="es-ES" b="0" dirty="0">
            <a:latin typeface="Montserrat" panose="00000500000000000000" pitchFamily="2" charset="0"/>
          </a:endParaRPr>
        </a:p>
      </dgm:t>
    </dgm:pt>
    <dgm:pt modelId="{5E7D6ACE-7B87-4755-A38C-AE60CE421060}" type="parTrans" cxnId="{57CAC622-AAD3-478B-B591-D06414C700F4}">
      <dgm:prSet/>
      <dgm:spPr/>
      <dgm:t>
        <a:bodyPr/>
        <a:lstStyle/>
        <a:p>
          <a:endParaRPr lang="es-ES"/>
        </a:p>
      </dgm:t>
    </dgm:pt>
    <dgm:pt modelId="{5EFE73B9-DE09-4614-ADDD-E154ABA2F5CD}" type="sibTrans" cxnId="{57CAC622-AAD3-478B-B591-D06414C700F4}">
      <dgm:prSet/>
      <dgm:spPr/>
      <dgm:t>
        <a:bodyPr/>
        <a:lstStyle/>
        <a:p>
          <a:endParaRPr lang="es-ES"/>
        </a:p>
      </dgm:t>
    </dgm:pt>
    <dgm:pt modelId="{FC2DD2C9-378E-4E09-BDB8-E72D67D84876}">
      <dgm:prSet phldrT="[Texto]"/>
      <dgm:spPr>
        <a:solidFill>
          <a:srgbClr val="FDF1E9">
            <a:alpha val="90000"/>
          </a:srgbClr>
        </a:solidFill>
        <a:ln>
          <a:solidFill>
            <a:srgbClr val="245C4F">
              <a:alpha val="90000"/>
            </a:srgbClr>
          </a:solidFill>
        </a:ln>
      </dgm:spPr>
      <dgm:t>
        <a:bodyPr/>
        <a:lstStyle/>
        <a:p>
          <a:r>
            <a:rPr lang="es-ES" b="0" dirty="0" smtClean="0">
              <a:latin typeface="Montserrat" panose="00000500000000000000" pitchFamily="2" charset="0"/>
            </a:rPr>
            <a:t>Iniciativa Conjunta</a:t>
          </a:r>
          <a:endParaRPr lang="es-ES" b="0" dirty="0">
            <a:latin typeface="Montserrat" panose="00000500000000000000" pitchFamily="2" charset="0"/>
          </a:endParaRPr>
        </a:p>
      </dgm:t>
    </dgm:pt>
    <dgm:pt modelId="{E9A515C0-374E-4427-8341-F4CC0917A450}" type="parTrans" cxnId="{84B5545F-E23C-4A96-9D28-B5913AF0811E}">
      <dgm:prSet/>
      <dgm:spPr/>
      <dgm:t>
        <a:bodyPr/>
        <a:lstStyle/>
        <a:p>
          <a:endParaRPr lang="es-ES"/>
        </a:p>
      </dgm:t>
    </dgm:pt>
    <dgm:pt modelId="{7402A686-ABCD-4B75-ABC0-B9B35F6E30D3}" type="sibTrans" cxnId="{84B5545F-E23C-4A96-9D28-B5913AF0811E}">
      <dgm:prSet/>
      <dgm:spPr/>
      <dgm:t>
        <a:bodyPr/>
        <a:lstStyle/>
        <a:p>
          <a:endParaRPr lang="es-ES"/>
        </a:p>
      </dgm:t>
    </dgm:pt>
    <dgm:pt modelId="{A06D1622-C7EA-4279-B4B6-9E0C8844EB08}" type="pres">
      <dgm:prSet presAssocID="{568670AC-63C9-4FC9-97FF-258264ADE1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9337FA-B246-449C-8F5B-CF97272C9B81}" type="pres">
      <dgm:prSet presAssocID="{497EE785-D00D-42C8-8F95-1236BE5B5A0F}" presName="composite" presStyleCnt="0"/>
      <dgm:spPr/>
    </dgm:pt>
    <dgm:pt modelId="{73DFDB0E-B805-46CB-9708-B927FC3F0E63}" type="pres">
      <dgm:prSet presAssocID="{497EE785-D00D-42C8-8F95-1236BE5B5A0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BC667-6F92-4EB7-B49F-BEEE302E0B9D}" type="pres">
      <dgm:prSet presAssocID="{497EE785-D00D-42C8-8F95-1236BE5B5A0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0DCDA3-7A08-4863-BDD9-57ECC66A299B}" type="pres">
      <dgm:prSet presAssocID="{4D58A41F-6E9C-4824-A14C-4895E7EE15DE}" presName="space" presStyleCnt="0"/>
      <dgm:spPr/>
    </dgm:pt>
    <dgm:pt modelId="{55187606-4C17-4A16-ADB9-8626A1721E8A}" type="pres">
      <dgm:prSet presAssocID="{2A4CD65E-07CE-4DE8-823B-2FDD0D040B6C}" presName="composite" presStyleCnt="0"/>
      <dgm:spPr/>
    </dgm:pt>
    <dgm:pt modelId="{CDFF4715-1682-448A-A473-CA27A118FB26}" type="pres">
      <dgm:prSet presAssocID="{2A4CD65E-07CE-4DE8-823B-2FDD0D040B6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33F60A-E2D6-4A26-B25E-20C02E51F2EE}" type="pres">
      <dgm:prSet presAssocID="{2A4CD65E-07CE-4DE8-823B-2FDD0D040B6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1FBBA8-49BA-4218-B275-B9575E42278B}" type="presOf" srcId="{B4814F24-F806-461C-A553-9F9587D912D9}" destId="{2B6BC667-6F92-4EB7-B49F-BEEE302E0B9D}" srcOrd="0" destOrd="1" presId="urn:microsoft.com/office/officeart/2005/8/layout/hList1"/>
    <dgm:cxn modelId="{57CAC622-AAD3-478B-B591-D06414C700F4}" srcId="{2A4CD65E-07CE-4DE8-823B-2FDD0D040B6C}" destId="{1AE2D71A-EE6C-4EB0-BBFB-DE8D016841FF}" srcOrd="0" destOrd="0" parTransId="{5E7D6ACE-7B87-4755-A38C-AE60CE421060}" sibTransId="{5EFE73B9-DE09-4614-ADDD-E154ABA2F5CD}"/>
    <dgm:cxn modelId="{5102F718-6A20-4EF0-8D35-ECA2CA3D8E49}" type="presOf" srcId="{2A4CD65E-07CE-4DE8-823B-2FDD0D040B6C}" destId="{CDFF4715-1682-448A-A473-CA27A118FB26}" srcOrd="0" destOrd="0" presId="urn:microsoft.com/office/officeart/2005/8/layout/hList1"/>
    <dgm:cxn modelId="{C96A5BD7-0AC9-40D7-AA47-9513BCB677C4}" srcId="{568670AC-63C9-4FC9-97FF-258264ADE1B6}" destId="{2A4CD65E-07CE-4DE8-823B-2FDD0D040B6C}" srcOrd="1" destOrd="0" parTransId="{C27567F0-A7D5-4C92-8B22-F54487A689D4}" sibTransId="{6EC5445C-89D3-426D-8FFD-3E145273FFF4}"/>
    <dgm:cxn modelId="{5597F6C2-BFCF-4A24-A2C5-3FDCD9C99C95}" type="presOf" srcId="{F0FB947A-7439-4833-82AB-EF347096B854}" destId="{2B6BC667-6F92-4EB7-B49F-BEEE302E0B9D}" srcOrd="0" destOrd="0" presId="urn:microsoft.com/office/officeart/2005/8/layout/hList1"/>
    <dgm:cxn modelId="{85034EBE-4449-4D53-8590-7B63DFE5B5A9}" srcId="{497EE785-D00D-42C8-8F95-1236BE5B5A0F}" destId="{B4814F24-F806-461C-A553-9F9587D912D9}" srcOrd="1" destOrd="0" parTransId="{F9857124-72F9-44CC-9929-690DB7620D50}" sibTransId="{6E5B0662-E283-4938-83DC-AB9639672E8D}"/>
    <dgm:cxn modelId="{A2521CDE-946F-44F1-B5F7-81C732279BEC}" type="presOf" srcId="{568670AC-63C9-4FC9-97FF-258264ADE1B6}" destId="{A06D1622-C7EA-4279-B4B6-9E0C8844EB08}" srcOrd="0" destOrd="0" presId="urn:microsoft.com/office/officeart/2005/8/layout/hList1"/>
    <dgm:cxn modelId="{84B5545F-E23C-4A96-9D28-B5913AF0811E}" srcId="{2A4CD65E-07CE-4DE8-823B-2FDD0D040B6C}" destId="{FC2DD2C9-378E-4E09-BDB8-E72D67D84876}" srcOrd="1" destOrd="0" parTransId="{E9A515C0-374E-4427-8341-F4CC0917A450}" sibTransId="{7402A686-ABCD-4B75-ABC0-B9B35F6E30D3}"/>
    <dgm:cxn modelId="{E07F77B1-6088-46BF-8877-9CF4E3099378}" type="presOf" srcId="{497EE785-D00D-42C8-8F95-1236BE5B5A0F}" destId="{73DFDB0E-B805-46CB-9708-B927FC3F0E63}" srcOrd="0" destOrd="0" presId="urn:microsoft.com/office/officeart/2005/8/layout/hList1"/>
    <dgm:cxn modelId="{203BD7B7-2F3D-4594-827C-3334F1D49CC9}" srcId="{497EE785-D00D-42C8-8F95-1236BE5B5A0F}" destId="{F0FB947A-7439-4833-82AB-EF347096B854}" srcOrd="0" destOrd="0" parTransId="{B4BFCDBF-0EC8-4C01-A62C-555D9749B046}" sibTransId="{A0C7B306-6E4D-497A-98A3-B49BDF3D2AA3}"/>
    <dgm:cxn modelId="{517789DF-220E-439F-8E85-B7F1281D073B}" srcId="{568670AC-63C9-4FC9-97FF-258264ADE1B6}" destId="{497EE785-D00D-42C8-8F95-1236BE5B5A0F}" srcOrd="0" destOrd="0" parTransId="{28BD4AD8-F17E-490C-AFE2-4105D4B39A58}" sibTransId="{4D58A41F-6E9C-4824-A14C-4895E7EE15DE}"/>
    <dgm:cxn modelId="{AE0AF0EB-37C1-4FEC-9D8A-4A205CA4C6A8}" type="presOf" srcId="{1AE2D71A-EE6C-4EB0-BBFB-DE8D016841FF}" destId="{E633F60A-E2D6-4A26-B25E-20C02E51F2EE}" srcOrd="0" destOrd="0" presId="urn:microsoft.com/office/officeart/2005/8/layout/hList1"/>
    <dgm:cxn modelId="{CA96006F-8959-43EB-B3FB-5EF1A556C812}" type="presOf" srcId="{FC2DD2C9-378E-4E09-BDB8-E72D67D84876}" destId="{E633F60A-E2D6-4A26-B25E-20C02E51F2EE}" srcOrd="0" destOrd="1" presId="urn:microsoft.com/office/officeart/2005/8/layout/hList1"/>
    <dgm:cxn modelId="{92D29260-F1E5-4751-A9C3-355A2FB81F94}" type="presParOf" srcId="{A06D1622-C7EA-4279-B4B6-9E0C8844EB08}" destId="{6E9337FA-B246-449C-8F5B-CF97272C9B81}" srcOrd="0" destOrd="0" presId="urn:microsoft.com/office/officeart/2005/8/layout/hList1"/>
    <dgm:cxn modelId="{C9C6E586-8965-4DE7-B55A-9A35070B3F89}" type="presParOf" srcId="{6E9337FA-B246-449C-8F5B-CF97272C9B81}" destId="{73DFDB0E-B805-46CB-9708-B927FC3F0E63}" srcOrd="0" destOrd="0" presId="urn:microsoft.com/office/officeart/2005/8/layout/hList1"/>
    <dgm:cxn modelId="{A80F4411-AF90-4BFC-BC03-8958CF84B79F}" type="presParOf" srcId="{6E9337FA-B246-449C-8F5B-CF97272C9B81}" destId="{2B6BC667-6F92-4EB7-B49F-BEEE302E0B9D}" srcOrd="1" destOrd="0" presId="urn:microsoft.com/office/officeart/2005/8/layout/hList1"/>
    <dgm:cxn modelId="{668DB5A9-4437-4465-A650-3FE01082E2F2}" type="presParOf" srcId="{A06D1622-C7EA-4279-B4B6-9E0C8844EB08}" destId="{C20DCDA3-7A08-4863-BDD9-57ECC66A299B}" srcOrd="1" destOrd="0" presId="urn:microsoft.com/office/officeart/2005/8/layout/hList1"/>
    <dgm:cxn modelId="{C8A24E67-7511-4964-95D1-A7343F548C7B}" type="presParOf" srcId="{A06D1622-C7EA-4279-B4B6-9E0C8844EB08}" destId="{55187606-4C17-4A16-ADB9-8626A1721E8A}" srcOrd="2" destOrd="0" presId="urn:microsoft.com/office/officeart/2005/8/layout/hList1"/>
    <dgm:cxn modelId="{EA8B318E-ECCE-474D-9FDE-32D56645EF1F}" type="presParOf" srcId="{55187606-4C17-4A16-ADB9-8626A1721E8A}" destId="{CDFF4715-1682-448A-A473-CA27A118FB26}" srcOrd="0" destOrd="0" presId="urn:microsoft.com/office/officeart/2005/8/layout/hList1"/>
    <dgm:cxn modelId="{43A0B94A-4678-49C2-8F5C-4DF8F95C3570}" type="presParOf" srcId="{55187606-4C17-4A16-ADB9-8626A1721E8A}" destId="{E633F60A-E2D6-4A26-B25E-20C02E51F2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DD7CB8-37C1-4F9E-A9E9-A84D4EAF817A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803411BF-D649-4BCF-81BE-8154E1BF4DBC}">
      <dgm:prSet phldrT="[Texto]"/>
      <dgm:spPr>
        <a:solidFill>
          <a:srgbClr val="580000"/>
        </a:solidFill>
      </dgm:spPr>
      <dgm:t>
        <a:bodyPr/>
        <a:lstStyle/>
        <a:p>
          <a:r>
            <a:rPr lang="es-ES" b="1" dirty="0" smtClean="0">
              <a:latin typeface="Montserrat" panose="00000500000000000000" pitchFamily="2" charset="0"/>
            </a:rPr>
            <a:t>Grupo de Trabajo Intersecretarial</a:t>
          </a:r>
          <a:endParaRPr lang="es-ES" b="1" dirty="0">
            <a:latin typeface="Montserrat" panose="00000500000000000000" pitchFamily="2" charset="0"/>
          </a:endParaRPr>
        </a:p>
      </dgm:t>
    </dgm:pt>
    <dgm:pt modelId="{2C6898E8-55F5-4D7D-B547-915F75BE13D1}" type="parTrans" cxnId="{3D01377A-D950-4B49-9947-C2127D59FA1C}">
      <dgm:prSet/>
      <dgm:spPr/>
      <dgm:t>
        <a:bodyPr/>
        <a:lstStyle/>
        <a:p>
          <a:endParaRPr lang="es-ES"/>
        </a:p>
      </dgm:t>
    </dgm:pt>
    <dgm:pt modelId="{9BDC9909-C087-48A9-A910-05BB16F855FE}" type="sibTrans" cxnId="{3D01377A-D950-4B49-9947-C2127D59FA1C}">
      <dgm:prSet/>
      <dgm:spPr/>
      <dgm:t>
        <a:bodyPr/>
        <a:lstStyle/>
        <a:p>
          <a:endParaRPr lang="es-ES"/>
        </a:p>
      </dgm:t>
    </dgm:pt>
    <dgm:pt modelId="{D4AE1ECA-E488-46FC-8AD9-41B45848595F}">
      <dgm:prSet phldrT="[Texto]" custT="1"/>
      <dgm:spPr>
        <a:solidFill>
          <a:srgbClr val="245C4F"/>
        </a:solidFill>
      </dgm:spPr>
      <dgm:t>
        <a:bodyPr/>
        <a:lstStyle/>
        <a:p>
          <a:r>
            <a:rPr lang="es-ES" sz="1200" b="1" dirty="0" smtClean="0">
              <a:latin typeface="Montserrat" panose="00000500000000000000" pitchFamily="2" charset="0"/>
            </a:rPr>
            <a:t>12 </a:t>
          </a:r>
          <a:r>
            <a:rPr lang="es-ES" sz="1100" b="1" dirty="0" smtClean="0">
              <a:latin typeface="Montserrat" panose="00000500000000000000" pitchFamily="2" charset="0"/>
            </a:rPr>
            <a:t>Dependencias</a:t>
          </a:r>
          <a:endParaRPr lang="es-ES" sz="1100" b="1" dirty="0">
            <a:latin typeface="Montserrat" panose="00000500000000000000" pitchFamily="2" charset="0"/>
          </a:endParaRPr>
        </a:p>
      </dgm:t>
    </dgm:pt>
    <dgm:pt modelId="{BB45A0A5-6692-4940-B3BC-0C3B83BA3C37}" type="parTrans" cxnId="{EBBC0DEE-EE8C-4B53-A67E-7070D71B568C}">
      <dgm:prSet/>
      <dgm:spPr/>
      <dgm:t>
        <a:bodyPr/>
        <a:lstStyle/>
        <a:p>
          <a:endParaRPr lang="es-ES"/>
        </a:p>
      </dgm:t>
    </dgm:pt>
    <dgm:pt modelId="{5B019893-BDF1-45E4-9385-7B8F22375585}" type="sibTrans" cxnId="{EBBC0DEE-EE8C-4B53-A67E-7070D71B568C}">
      <dgm:prSet/>
      <dgm:spPr/>
      <dgm:t>
        <a:bodyPr/>
        <a:lstStyle/>
        <a:p>
          <a:endParaRPr lang="es-ES"/>
        </a:p>
      </dgm:t>
    </dgm:pt>
    <dgm:pt modelId="{55E0A271-03C2-42F2-9E52-D1C9987BE342}">
      <dgm:prSet phldrT="[Texto]" custT="1"/>
      <dgm:spPr>
        <a:solidFill>
          <a:srgbClr val="245C4F"/>
        </a:solidFill>
      </dgm:spPr>
      <dgm:t>
        <a:bodyPr/>
        <a:lstStyle/>
        <a:p>
          <a:r>
            <a:rPr lang="es-ES" sz="1200" b="1" dirty="0" smtClean="0">
              <a:latin typeface="Montserrat" panose="00000500000000000000" pitchFamily="2" charset="0"/>
            </a:rPr>
            <a:t>Asociaciones</a:t>
          </a:r>
          <a:endParaRPr lang="es-ES" sz="1200" b="1" dirty="0">
            <a:latin typeface="Montserrat" panose="00000500000000000000" pitchFamily="2" charset="0"/>
          </a:endParaRPr>
        </a:p>
      </dgm:t>
    </dgm:pt>
    <dgm:pt modelId="{34899E15-FCC3-485F-A6A1-C77E7640DF8A}" type="parTrans" cxnId="{EFD70F8B-44DA-420E-8485-EF6FFC22AC66}">
      <dgm:prSet/>
      <dgm:spPr/>
      <dgm:t>
        <a:bodyPr/>
        <a:lstStyle/>
        <a:p>
          <a:endParaRPr lang="es-ES"/>
        </a:p>
      </dgm:t>
    </dgm:pt>
    <dgm:pt modelId="{9BE882F9-17FB-421F-B075-057DB4DA3CB7}" type="sibTrans" cxnId="{EFD70F8B-44DA-420E-8485-EF6FFC22AC66}">
      <dgm:prSet/>
      <dgm:spPr/>
      <dgm:t>
        <a:bodyPr/>
        <a:lstStyle/>
        <a:p>
          <a:endParaRPr lang="es-ES"/>
        </a:p>
      </dgm:t>
    </dgm:pt>
    <dgm:pt modelId="{C7BB2356-2055-4175-8BD1-F77C68F4BC62}">
      <dgm:prSet phldrT="[Texto]" custT="1"/>
      <dgm:spPr>
        <a:solidFill>
          <a:srgbClr val="245C4F"/>
        </a:solidFill>
      </dgm:spPr>
      <dgm:t>
        <a:bodyPr/>
        <a:lstStyle/>
        <a:p>
          <a:r>
            <a:rPr lang="es-ES" sz="1300" b="1" dirty="0" smtClean="0">
              <a:latin typeface="Montserrat" panose="00000500000000000000" pitchFamily="2" charset="0"/>
            </a:rPr>
            <a:t>Sociedad Civil</a:t>
          </a:r>
          <a:endParaRPr lang="es-ES" sz="1300" b="1" dirty="0">
            <a:latin typeface="Montserrat" panose="00000500000000000000" pitchFamily="2" charset="0"/>
          </a:endParaRPr>
        </a:p>
      </dgm:t>
    </dgm:pt>
    <dgm:pt modelId="{4F628833-71FE-4AA7-8E1F-44424B8AFBB4}" type="parTrans" cxnId="{61D84DAA-E534-44F8-ACCA-791D22859906}">
      <dgm:prSet/>
      <dgm:spPr/>
      <dgm:t>
        <a:bodyPr/>
        <a:lstStyle/>
        <a:p>
          <a:endParaRPr lang="es-ES"/>
        </a:p>
      </dgm:t>
    </dgm:pt>
    <dgm:pt modelId="{14DE00E8-B18C-45F9-8E03-6CFA25DD2510}" type="sibTrans" cxnId="{61D84DAA-E534-44F8-ACCA-791D22859906}">
      <dgm:prSet/>
      <dgm:spPr/>
      <dgm:t>
        <a:bodyPr/>
        <a:lstStyle/>
        <a:p>
          <a:endParaRPr lang="es-ES"/>
        </a:p>
      </dgm:t>
    </dgm:pt>
    <dgm:pt modelId="{4528B955-8B62-4A01-A956-EBCCFC94FC94}">
      <dgm:prSet phldrT="[Texto]" custT="1"/>
      <dgm:spPr>
        <a:solidFill>
          <a:srgbClr val="245C4F"/>
        </a:solidFill>
      </dgm:spPr>
      <dgm:t>
        <a:bodyPr/>
        <a:lstStyle/>
        <a:p>
          <a:r>
            <a:rPr lang="es-ES" sz="1200" b="1" dirty="0" smtClean="0">
              <a:latin typeface="Montserrat" panose="00000500000000000000" pitchFamily="2" charset="0"/>
            </a:rPr>
            <a:t>Academia</a:t>
          </a:r>
          <a:endParaRPr lang="es-ES" sz="1200" b="1" dirty="0">
            <a:latin typeface="Montserrat" panose="00000500000000000000" pitchFamily="2" charset="0"/>
          </a:endParaRPr>
        </a:p>
      </dgm:t>
    </dgm:pt>
    <dgm:pt modelId="{352E7650-26CA-460B-B943-1B8ED720804B}" type="parTrans" cxnId="{D48D2494-96B0-41A0-BB1F-912C00B9F96E}">
      <dgm:prSet/>
      <dgm:spPr/>
      <dgm:t>
        <a:bodyPr/>
        <a:lstStyle/>
        <a:p>
          <a:endParaRPr lang="es-ES"/>
        </a:p>
      </dgm:t>
    </dgm:pt>
    <dgm:pt modelId="{10AAF7FC-A3AD-4159-A814-C64E577401F6}" type="sibTrans" cxnId="{D48D2494-96B0-41A0-BB1F-912C00B9F96E}">
      <dgm:prSet/>
      <dgm:spPr/>
      <dgm:t>
        <a:bodyPr/>
        <a:lstStyle/>
        <a:p>
          <a:endParaRPr lang="es-ES"/>
        </a:p>
      </dgm:t>
    </dgm:pt>
    <dgm:pt modelId="{90D10791-B760-432F-9AEB-3C7C24C210AD}">
      <dgm:prSet phldrT="[Texto]" custT="1"/>
      <dgm:spPr>
        <a:solidFill>
          <a:srgbClr val="245C4F"/>
        </a:solidFill>
      </dgm:spPr>
      <dgm:t>
        <a:bodyPr/>
        <a:lstStyle/>
        <a:p>
          <a:r>
            <a:rPr lang="es-ES" sz="1200" b="1" dirty="0" smtClean="0">
              <a:latin typeface="Montserrat" panose="00000500000000000000" pitchFamily="2" charset="0"/>
            </a:rPr>
            <a:t>Empresas</a:t>
          </a:r>
          <a:endParaRPr lang="es-ES" sz="1200" b="1" dirty="0">
            <a:latin typeface="Montserrat" panose="00000500000000000000" pitchFamily="2" charset="0"/>
          </a:endParaRPr>
        </a:p>
      </dgm:t>
    </dgm:pt>
    <dgm:pt modelId="{ABEB6507-2F2A-4A1C-A486-A3A77FBB46D4}" type="parTrans" cxnId="{8110600B-08CE-4331-9DDC-843F483EDBDB}">
      <dgm:prSet/>
      <dgm:spPr/>
      <dgm:t>
        <a:bodyPr/>
        <a:lstStyle/>
        <a:p>
          <a:endParaRPr lang="es-ES"/>
        </a:p>
      </dgm:t>
    </dgm:pt>
    <dgm:pt modelId="{5824147F-CFC7-499F-9467-1CFA4F53FBFA}" type="sibTrans" cxnId="{8110600B-08CE-4331-9DDC-843F483EDBDB}">
      <dgm:prSet/>
      <dgm:spPr/>
      <dgm:t>
        <a:bodyPr/>
        <a:lstStyle/>
        <a:p>
          <a:endParaRPr lang="es-ES"/>
        </a:p>
      </dgm:t>
    </dgm:pt>
    <dgm:pt modelId="{5E8EFBE6-4251-46B0-BAE2-F2B56E9A5F70}" type="pres">
      <dgm:prSet presAssocID="{13DD7CB8-37C1-4F9E-A9E9-A84D4EAF817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35F37D-9725-42C9-A178-2ECF97A24E37}" type="pres">
      <dgm:prSet presAssocID="{803411BF-D649-4BCF-81BE-8154E1BF4DBC}" presName="centerShape" presStyleLbl="node0" presStyleIdx="0" presStyleCnt="1"/>
      <dgm:spPr/>
      <dgm:t>
        <a:bodyPr/>
        <a:lstStyle/>
        <a:p>
          <a:endParaRPr lang="es-ES"/>
        </a:p>
      </dgm:t>
    </dgm:pt>
    <dgm:pt modelId="{3F6E1AEB-B7E6-45A7-B4B8-C5B9E2DB6AD8}" type="pres">
      <dgm:prSet presAssocID="{D4AE1ECA-E488-46FC-8AD9-41B45848595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2DDE47-998F-42BB-8397-EF1EF9AA1E31}" type="pres">
      <dgm:prSet presAssocID="{D4AE1ECA-E488-46FC-8AD9-41B45848595F}" presName="dummy" presStyleCnt="0"/>
      <dgm:spPr/>
    </dgm:pt>
    <dgm:pt modelId="{0ABEB3D7-3A1C-4B55-A642-90BCF8D83CB1}" type="pres">
      <dgm:prSet presAssocID="{5B019893-BDF1-45E4-9385-7B8F22375585}" presName="sibTrans" presStyleLbl="sibTrans2D1" presStyleIdx="0" presStyleCnt="5"/>
      <dgm:spPr/>
      <dgm:t>
        <a:bodyPr/>
        <a:lstStyle/>
        <a:p>
          <a:endParaRPr lang="es-ES"/>
        </a:p>
      </dgm:t>
    </dgm:pt>
    <dgm:pt modelId="{87FF168A-7E59-48AF-8461-3FDADF18B310}" type="pres">
      <dgm:prSet presAssocID="{55E0A271-03C2-42F2-9E52-D1C9987BE3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CC48DE-1EF3-4FD6-97F8-36A1348548F9}" type="pres">
      <dgm:prSet presAssocID="{55E0A271-03C2-42F2-9E52-D1C9987BE342}" presName="dummy" presStyleCnt="0"/>
      <dgm:spPr/>
    </dgm:pt>
    <dgm:pt modelId="{C3A6D1BD-18E4-464A-88E5-2820F1B832D1}" type="pres">
      <dgm:prSet presAssocID="{9BE882F9-17FB-421F-B075-057DB4DA3CB7}" presName="sibTrans" presStyleLbl="sibTrans2D1" presStyleIdx="1" presStyleCnt="5"/>
      <dgm:spPr/>
      <dgm:t>
        <a:bodyPr/>
        <a:lstStyle/>
        <a:p>
          <a:endParaRPr lang="es-ES"/>
        </a:p>
      </dgm:t>
    </dgm:pt>
    <dgm:pt modelId="{9D6E476F-4BBE-4344-B3BA-BBBA19D122C0}" type="pres">
      <dgm:prSet presAssocID="{C7BB2356-2055-4175-8BD1-F77C68F4BC6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737D60-3973-4B7F-9A87-171C813CE11A}" type="pres">
      <dgm:prSet presAssocID="{C7BB2356-2055-4175-8BD1-F77C68F4BC62}" presName="dummy" presStyleCnt="0"/>
      <dgm:spPr/>
    </dgm:pt>
    <dgm:pt modelId="{7182F712-CF3A-4315-A797-68E91DEA9E62}" type="pres">
      <dgm:prSet presAssocID="{14DE00E8-B18C-45F9-8E03-6CFA25DD2510}" presName="sibTrans" presStyleLbl="sibTrans2D1" presStyleIdx="2" presStyleCnt="5"/>
      <dgm:spPr/>
      <dgm:t>
        <a:bodyPr/>
        <a:lstStyle/>
        <a:p>
          <a:endParaRPr lang="es-ES"/>
        </a:p>
      </dgm:t>
    </dgm:pt>
    <dgm:pt modelId="{CD6DC38D-FB51-4395-9615-C64F72409124}" type="pres">
      <dgm:prSet presAssocID="{90D10791-B760-432F-9AEB-3C7C24C210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069318-F4CA-487B-AA15-2BBEA359FC4F}" type="pres">
      <dgm:prSet presAssocID="{90D10791-B760-432F-9AEB-3C7C24C210AD}" presName="dummy" presStyleCnt="0"/>
      <dgm:spPr/>
    </dgm:pt>
    <dgm:pt modelId="{6A630128-0702-452D-AE2A-72725FE2DD5F}" type="pres">
      <dgm:prSet presAssocID="{5824147F-CFC7-499F-9467-1CFA4F53FBFA}" presName="sibTrans" presStyleLbl="sibTrans2D1" presStyleIdx="3" presStyleCnt="5"/>
      <dgm:spPr/>
      <dgm:t>
        <a:bodyPr/>
        <a:lstStyle/>
        <a:p>
          <a:endParaRPr lang="es-ES"/>
        </a:p>
      </dgm:t>
    </dgm:pt>
    <dgm:pt modelId="{C7AD4C4C-9A74-4325-8E79-F181EA6CA51C}" type="pres">
      <dgm:prSet presAssocID="{4528B955-8B62-4A01-A956-EBCCFC94FC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29D8EF-B162-4EC2-B732-B8844A8EDDDE}" type="pres">
      <dgm:prSet presAssocID="{4528B955-8B62-4A01-A956-EBCCFC94FC94}" presName="dummy" presStyleCnt="0"/>
      <dgm:spPr/>
    </dgm:pt>
    <dgm:pt modelId="{FC217A0E-9AD7-435D-8CBD-6B60890CEF65}" type="pres">
      <dgm:prSet presAssocID="{10AAF7FC-A3AD-4159-A814-C64E577401F6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C0B15055-433C-4B49-8D22-01BB5030868D}" type="presOf" srcId="{C7BB2356-2055-4175-8BD1-F77C68F4BC62}" destId="{9D6E476F-4BBE-4344-B3BA-BBBA19D122C0}" srcOrd="0" destOrd="0" presId="urn:microsoft.com/office/officeart/2005/8/layout/radial6"/>
    <dgm:cxn modelId="{3D01377A-D950-4B49-9947-C2127D59FA1C}" srcId="{13DD7CB8-37C1-4F9E-A9E9-A84D4EAF817A}" destId="{803411BF-D649-4BCF-81BE-8154E1BF4DBC}" srcOrd="0" destOrd="0" parTransId="{2C6898E8-55F5-4D7D-B547-915F75BE13D1}" sibTransId="{9BDC9909-C087-48A9-A910-05BB16F855FE}"/>
    <dgm:cxn modelId="{EFD70F8B-44DA-420E-8485-EF6FFC22AC66}" srcId="{803411BF-D649-4BCF-81BE-8154E1BF4DBC}" destId="{55E0A271-03C2-42F2-9E52-D1C9987BE342}" srcOrd="1" destOrd="0" parTransId="{34899E15-FCC3-485F-A6A1-C77E7640DF8A}" sibTransId="{9BE882F9-17FB-421F-B075-057DB4DA3CB7}"/>
    <dgm:cxn modelId="{AFDECE1D-6792-432A-BB38-123B3BA8CA64}" type="presOf" srcId="{55E0A271-03C2-42F2-9E52-D1C9987BE342}" destId="{87FF168A-7E59-48AF-8461-3FDADF18B310}" srcOrd="0" destOrd="0" presId="urn:microsoft.com/office/officeart/2005/8/layout/radial6"/>
    <dgm:cxn modelId="{2BE8F47F-B526-4C18-95CB-1C00226A944C}" type="presOf" srcId="{10AAF7FC-A3AD-4159-A814-C64E577401F6}" destId="{FC217A0E-9AD7-435D-8CBD-6B60890CEF65}" srcOrd="0" destOrd="0" presId="urn:microsoft.com/office/officeart/2005/8/layout/radial6"/>
    <dgm:cxn modelId="{A5A14A3A-CFCD-45A5-9278-7CAB90A65EE6}" type="presOf" srcId="{5B019893-BDF1-45E4-9385-7B8F22375585}" destId="{0ABEB3D7-3A1C-4B55-A642-90BCF8D83CB1}" srcOrd="0" destOrd="0" presId="urn:microsoft.com/office/officeart/2005/8/layout/radial6"/>
    <dgm:cxn modelId="{8110600B-08CE-4331-9DDC-843F483EDBDB}" srcId="{803411BF-D649-4BCF-81BE-8154E1BF4DBC}" destId="{90D10791-B760-432F-9AEB-3C7C24C210AD}" srcOrd="3" destOrd="0" parTransId="{ABEB6507-2F2A-4A1C-A486-A3A77FBB46D4}" sibTransId="{5824147F-CFC7-499F-9467-1CFA4F53FBFA}"/>
    <dgm:cxn modelId="{5ABD1ED4-D453-4458-A9CC-90D00F7DD9E7}" type="presOf" srcId="{13DD7CB8-37C1-4F9E-A9E9-A84D4EAF817A}" destId="{5E8EFBE6-4251-46B0-BAE2-F2B56E9A5F70}" srcOrd="0" destOrd="0" presId="urn:microsoft.com/office/officeart/2005/8/layout/radial6"/>
    <dgm:cxn modelId="{BD38B5A3-5DD5-456F-A1F4-5EE1191970B8}" type="presOf" srcId="{9BE882F9-17FB-421F-B075-057DB4DA3CB7}" destId="{C3A6D1BD-18E4-464A-88E5-2820F1B832D1}" srcOrd="0" destOrd="0" presId="urn:microsoft.com/office/officeart/2005/8/layout/radial6"/>
    <dgm:cxn modelId="{61D84DAA-E534-44F8-ACCA-791D22859906}" srcId="{803411BF-D649-4BCF-81BE-8154E1BF4DBC}" destId="{C7BB2356-2055-4175-8BD1-F77C68F4BC62}" srcOrd="2" destOrd="0" parTransId="{4F628833-71FE-4AA7-8E1F-44424B8AFBB4}" sibTransId="{14DE00E8-B18C-45F9-8E03-6CFA25DD2510}"/>
    <dgm:cxn modelId="{D48D2494-96B0-41A0-BB1F-912C00B9F96E}" srcId="{803411BF-D649-4BCF-81BE-8154E1BF4DBC}" destId="{4528B955-8B62-4A01-A956-EBCCFC94FC94}" srcOrd="4" destOrd="0" parTransId="{352E7650-26CA-460B-B943-1B8ED720804B}" sibTransId="{10AAF7FC-A3AD-4159-A814-C64E577401F6}"/>
    <dgm:cxn modelId="{EBBC0DEE-EE8C-4B53-A67E-7070D71B568C}" srcId="{803411BF-D649-4BCF-81BE-8154E1BF4DBC}" destId="{D4AE1ECA-E488-46FC-8AD9-41B45848595F}" srcOrd="0" destOrd="0" parTransId="{BB45A0A5-6692-4940-B3BC-0C3B83BA3C37}" sibTransId="{5B019893-BDF1-45E4-9385-7B8F22375585}"/>
    <dgm:cxn modelId="{7921E9D8-E8A1-457A-8050-FA999DD9F247}" type="presOf" srcId="{803411BF-D649-4BCF-81BE-8154E1BF4DBC}" destId="{4735F37D-9725-42C9-A178-2ECF97A24E37}" srcOrd="0" destOrd="0" presId="urn:microsoft.com/office/officeart/2005/8/layout/radial6"/>
    <dgm:cxn modelId="{0F8C0F36-B073-4C71-A092-528D5BC2601A}" type="presOf" srcId="{D4AE1ECA-E488-46FC-8AD9-41B45848595F}" destId="{3F6E1AEB-B7E6-45A7-B4B8-C5B9E2DB6AD8}" srcOrd="0" destOrd="0" presId="urn:microsoft.com/office/officeart/2005/8/layout/radial6"/>
    <dgm:cxn modelId="{BDBAD5C4-EEC0-4ABE-8CAE-E4BA3E8B0018}" type="presOf" srcId="{5824147F-CFC7-499F-9467-1CFA4F53FBFA}" destId="{6A630128-0702-452D-AE2A-72725FE2DD5F}" srcOrd="0" destOrd="0" presId="urn:microsoft.com/office/officeart/2005/8/layout/radial6"/>
    <dgm:cxn modelId="{5B1EF591-1EB0-46D8-9B07-1A74A1067627}" type="presOf" srcId="{90D10791-B760-432F-9AEB-3C7C24C210AD}" destId="{CD6DC38D-FB51-4395-9615-C64F72409124}" srcOrd="0" destOrd="0" presId="urn:microsoft.com/office/officeart/2005/8/layout/radial6"/>
    <dgm:cxn modelId="{EACFA5FC-FF4C-4EA5-9856-26900BCE5EF2}" type="presOf" srcId="{4528B955-8B62-4A01-A956-EBCCFC94FC94}" destId="{C7AD4C4C-9A74-4325-8E79-F181EA6CA51C}" srcOrd="0" destOrd="0" presId="urn:microsoft.com/office/officeart/2005/8/layout/radial6"/>
    <dgm:cxn modelId="{790F21EF-09F1-45FA-BAAC-E51F0CA1E09C}" type="presOf" srcId="{14DE00E8-B18C-45F9-8E03-6CFA25DD2510}" destId="{7182F712-CF3A-4315-A797-68E91DEA9E62}" srcOrd="0" destOrd="0" presId="urn:microsoft.com/office/officeart/2005/8/layout/radial6"/>
    <dgm:cxn modelId="{3F9655D7-F2E7-493F-B8D3-D3FC278AD93D}" type="presParOf" srcId="{5E8EFBE6-4251-46B0-BAE2-F2B56E9A5F70}" destId="{4735F37D-9725-42C9-A178-2ECF97A24E37}" srcOrd="0" destOrd="0" presId="urn:microsoft.com/office/officeart/2005/8/layout/radial6"/>
    <dgm:cxn modelId="{E0BB6353-F78A-4016-8A16-2FCA25452901}" type="presParOf" srcId="{5E8EFBE6-4251-46B0-BAE2-F2B56E9A5F70}" destId="{3F6E1AEB-B7E6-45A7-B4B8-C5B9E2DB6AD8}" srcOrd="1" destOrd="0" presId="urn:microsoft.com/office/officeart/2005/8/layout/radial6"/>
    <dgm:cxn modelId="{B57A2415-52B1-4B8A-B551-B70608710274}" type="presParOf" srcId="{5E8EFBE6-4251-46B0-BAE2-F2B56E9A5F70}" destId="{572DDE47-998F-42BB-8397-EF1EF9AA1E31}" srcOrd="2" destOrd="0" presId="urn:microsoft.com/office/officeart/2005/8/layout/radial6"/>
    <dgm:cxn modelId="{A1B37FF6-7186-4E5C-A043-3251220A2C10}" type="presParOf" srcId="{5E8EFBE6-4251-46B0-BAE2-F2B56E9A5F70}" destId="{0ABEB3D7-3A1C-4B55-A642-90BCF8D83CB1}" srcOrd="3" destOrd="0" presId="urn:microsoft.com/office/officeart/2005/8/layout/radial6"/>
    <dgm:cxn modelId="{3CB34BBC-F670-4CF5-B10E-D03827DBBDDD}" type="presParOf" srcId="{5E8EFBE6-4251-46B0-BAE2-F2B56E9A5F70}" destId="{87FF168A-7E59-48AF-8461-3FDADF18B310}" srcOrd="4" destOrd="0" presId="urn:microsoft.com/office/officeart/2005/8/layout/radial6"/>
    <dgm:cxn modelId="{4C8DCEAC-3357-484A-905B-EC5DD6BEB2DD}" type="presParOf" srcId="{5E8EFBE6-4251-46B0-BAE2-F2B56E9A5F70}" destId="{01CC48DE-1EF3-4FD6-97F8-36A1348548F9}" srcOrd="5" destOrd="0" presId="urn:microsoft.com/office/officeart/2005/8/layout/radial6"/>
    <dgm:cxn modelId="{CBC438F2-9993-45AF-BDCE-301A20AF3C41}" type="presParOf" srcId="{5E8EFBE6-4251-46B0-BAE2-F2B56E9A5F70}" destId="{C3A6D1BD-18E4-464A-88E5-2820F1B832D1}" srcOrd="6" destOrd="0" presId="urn:microsoft.com/office/officeart/2005/8/layout/radial6"/>
    <dgm:cxn modelId="{8B4B5E2A-C436-461C-A06B-369C5B26D204}" type="presParOf" srcId="{5E8EFBE6-4251-46B0-BAE2-F2B56E9A5F70}" destId="{9D6E476F-4BBE-4344-B3BA-BBBA19D122C0}" srcOrd="7" destOrd="0" presId="urn:microsoft.com/office/officeart/2005/8/layout/radial6"/>
    <dgm:cxn modelId="{12A2D47A-49B6-46A2-A5AD-7144F5B19DF9}" type="presParOf" srcId="{5E8EFBE6-4251-46B0-BAE2-F2B56E9A5F70}" destId="{83737D60-3973-4B7F-9A87-171C813CE11A}" srcOrd="8" destOrd="0" presId="urn:microsoft.com/office/officeart/2005/8/layout/radial6"/>
    <dgm:cxn modelId="{0DCA55AC-7427-4A6A-B510-3A8113F4EF0F}" type="presParOf" srcId="{5E8EFBE6-4251-46B0-BAE2-F2B56E9A5F70}" destId="{7182F712-CF3A-4315-A797-68E91DEA9E62}" srcOrd="9" destOrd="0" presId="urn:microsoft.com/office/officeart/2005/8/layout/radial6"/>
    <dgm:cxn modelId="{6F44DF56-6D08-4886-B131-F482314A1FF7}" type="presParOf" srcId="{5E8EFBE6-4251-46B0-BAE2-F2B56E9A5F70}" destId="{CD6DC38D-FB51-4395-9615-C64F72409124}" srcOrd="10" destOrd="0" presId="urn:microsoft.com/office/officeart/2005/8/layout/radial6"/>
    <dgm:cxn modelId="{06E5A40A-D33E-450D-94AC-EC46FFBCE29D}" type="presParOf" srcId="{5E8EFBE6-4251-46B0-BAE2-F2B56E9A5F70}" destId="{B4069318-F4CA-487B-AA15-2BBEA359FC4F}" srcOrd="11" destOrd="0" presId="urn:microsoft.com/office/officeart/2005/8/layout/radial6"/>
    <dgm:cxn modelId="{468C5288-9FFA-4B99-A124-AD32B9AAB1C1}" type="presParOf" srcId="{5E8EFBE6-4251-46B0-BAE2-F2B56E9A5F70}" destId="{6A630128-0702-452D-AE2A-72725FE2DD5F}" srcOrd="12" destOrd="0" presId="urn:microsoft.com/office/officeart/2005/8/layout/radial6"/>
    <dgm:cxn modelId="{007BD95F-B7F0-45AE-9801-DF360578C46F}" type="presParOf" srcId="{5E8EFBE6-4251-46B0-BAE2-F2B56E9A5F70}" destId="{C7AD4C4C-9A74-4325-8E79-F181EA6CA51C}" srcOrd="13" destOrd="0" presId="urn:microsoft.com/office/officeart/2005/8/layout/radial6"/>
    <dgm:cxn modelId="{E013E0DF-D984-4C3A-98B2-829D7EF5FA2E}" type="presParOf" srcId="{5E8EFBE6-4251-46B0-BAE2-F2B56E9A5F70}" destId="{9B29D8EF-B162-4EC2-B732-B8844A8EDDDE}" srcOrd="14" destOrd="0" presId="urn:microsoft.com/office/officeart/2005/8/layout/radial6"/>
    <dgm:cxn modelId="{81716B1C-0E65-42BE-9E96-84279C8F5111}" type="presParOf" srcId="{5E8EFBE6-4251-46B0-BAE2-F2B56E9A5F70}" destId="{FC217A0E-9AD7-435D-8CBD-6B60890CEF6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C43ABC-4933-43F7-82B5-598B2F53C633}" type="doc">
      <dgm:prSet loTypeId="urn:microsoft.com/office/officeart/2008/layout/PictureStrip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FDFC49A5-4F72-4D84-9463-6D64337C176D}">
      <dgm:prSet phldrT="[Texto]"/>
      <dgm:spPr>
        <a:noFill/>
        <a:ln>
          <a:solidFill>
            <a:srgbClr val="580000"/>
          </a:solidFill>
        </a:ln>
      </dgm:spPr>
      <dgm:t>
        <a:bodyPr/>
        <a:lstStyle/>
        <a:p>
          <a:r>
            <a:rPr lang="es-ES" b="1" dirty="0" smtClean="0">
              <a:solidFill>
                <a:srgbClr val="580000"/>
              </a:solidFill>
              <a:latin typeface="Montserrat" panose="00000500000000000000" pitchFamily="2" charset="0"/>
            </a:rPr>
            <a:t>Art. 19.3 Aranceles Aduaneros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7765A721-A9AB-4F3E-AD58-9B602A04E0C7}" type="parTrans" cxnId="{62525141-8EEA-4B9D-9BB4-FB9542094FC8}">
      <dgm:prSet/>
      <dgm:spPr/>
      <dgm:t>
        <a:bodyPr/>
        <a:lstStyle/>
        <a:p>
          <a:endParaRPr lang="es-ES"/>
        </a:p>
      </dgm:t>
    </dgm:pt>
    <dgm:pt modelId="{84E6D155-6734-42C5-BDFA-17ED6B19C575}" type="sibTrans" cxnId="{62525141-8EEA-4B9D-9BB4-FB9542094FC8}">
      <dgm:prSet/>
      <dgm:spPr/>
      <dgm:t>
        <a:bodyPr/>
        <a:lstStyle/>
        <a:p>
          <a:endParaRPr lang="es-ES"/>
        </a:p>
      </dgm:t>
    </dgm:pt>
    <dgm:pt modelId="{B26C19DB-D6D8-4070-96D8-1FBDE31E39DF}">
      <dgm:prSet phldrT="[Texto]"/>
      <dgm:spPr>
        <a:noFill/>
        <a:ln>
          <a:solidFill>
            <a:srgbClr val="580000"/>
          </a:solidFill>
        </a:ln>
      </dgm:spPr>
      <dgm:t>
        <a:bodyPr/>
        <a:lstStyle/>
        <a:p>
          <a:r>
            <a:rPr lang="es-ES" b="1" dirty="0" smtClean="0">
              <a:solidFill>
                <a:srgbClr val="580000"/>
              </a:solidFill>
              <a:latin typeface="Montserrat" panose="00000500000000000000" pitchFamily="2" charset="0"/>
            </a:rPr>
            <a:t>Art. 19.4 Trato No Discriminatorio de Productos Digitales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C7302984-B64B-48E6-9DCE-25B50DE11008}" type="parTrans" cxnId="{79234849-E568-4B7D-89DF-3BC0CCBE0E13}">
      <dgm:prSet/>
      <dgm:spPr/>
      <dgm:t>
        <a:bodyPr/>
        <a:lstStyle/>
        <a:p>
          <a:endParaRPr lang="es-ES"/>
        </a:p>
      </dgm:t>
    </dgm:pt>
    <dgm:pt modelId="{ADE781D5-C6E0-458E-AF76-DBB3C5C2076F}" type="sibTrans" cxnId="{79234849-E568-4B7D-89DF-3BC0CCBE0E13}">
      <dgm:prSet/>
      <dgm:spPr/>
      <dgm:t>
        <a:bodyPr/>
        <a:lstStyle/>
        <a:p>
          <a:endParaRPr lang="es-ES"/>
        </a:p>
      </dgm:t>
    </dgm:pt>
    <dgm:pt modelId="{D0A64C55-A4F2-482B-9502-422B7F4C2FBE}">
      <dgm:prSet phldrT="[Texto]"/>
      <dgm:spPr>
        <a:noFill/>
        <a:ln>
          <a:solidFill>
            <a:srgbClr val="580000"/>
          </a:solidFill>
        </a:ln>
      </dgm:spPr>
      <dgm:t>
        <a:bodyPr/>
        <a:lstStyle/>
        <a:p>
          <a:r>
            <a:rPr lang="es-ES" b="1" dirty="0" smtClean="0">
              <a:solidFill>
                <a:srgbClr val="580000"/>
              </a:solidFill>
              <a:latin typeface="Montserrat" panose="00000500000000000000" pitchFamily="2" charset="0"/>
            </a:rPr>
            <a:t>Art. 19.12 Ubicación de las Instalaciones Informáticas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96C9C27D-A2B9-4265-8DDE-5E8724C9B52F}" type="parTrans" cxnId="{CFF89F12-4109-41C6-9D4A-F17F19753D77}">
      <dgm:prSet/>
      <dgm:spPr/>
      <dgm:t>
        <a:bodyPr/>
        <a:lstStyle/>
        <a:p>
          <a:endParaRPr lang="es-ES"/>
        </a:p>
      </dgm:t>
    </dgm:pt>
    <dgm:pt modelId="{80C44273-F9DC-484F-B00F-0DC4A949710C}" type="sibTrans" cxnId="{CFF89F12-4109-41C6-9D4A-F17F19753D77}">
      <dgm:prSet/>
      <dgm:spPr/>
      <dgm:t>
        <a:bodyPr/>
        <a:lstStyle/>
        <a:p>
          <a:endParaRPr lang="es-ES"/>
        </a:p>
      </dgm:t>
    </dgm:pt>
    <dgm:pt modelId="{3F0AC836-D5A1-45FC-B0DE-62BD1E530F92}">
      <dgm:prSet phldrT="[Texto]"/>
      <dgm:spPr>
        <a:noFill/>
        <a:ln>
          <a:solidFill>
            <a:srgbClr val="580000"/>
          </a:solidFill>
        </a:ln>
      </dgm:spPr>
      <dgm:t>
        <a:bodyPr/>
        <a:lstStyle/>
        <a:p>
          <a:r>
            <a:rPr lang="es-ES" b="1" dirty="0" smtClean="0">
              <a:solidFill>
                <a:srgbClr val="580000"/>
              </a:solidFill>
              <a:latin typeface="Montserrat" panose="00000500000000000000" pitchFamily="2" charset="0"/>
            </a:rPr>
            <a:t>Productos y mercancías comercializadas electrónicamente libres de arancel si la transacción es menor a 800 USD para Estados Unidos y hasta 140 USD para Canadá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8A24C7C8-CCEF-4581-986A-357BB666BC39}" type="parTrans" cxnId="{F00DCCCA-594A-4FA8-B26E-D0446143F587}">
      <dgm:prSet/>
      <dgm:spPr/>
      <dgm:t>
        <a:bodyPr/>
        <a:lstStyle/>
        <a:p>
          <a:endParaRPr lang="es-ES"/>
        </a:p>
      </dgm:t>
    </dgm:pt>
    <dgm:pt modelId="{9FF803AF-378F-453A-AE99-D9F855A59696}" type="sibTrans" cxnId="{F00DCCCA-594A-4FA8-B26E-D0446143F587}">
      <dgm:prSet/>
      <dgm:spPr/>
      <dgm:t>
        <a:bodyPr/>
        <a:lstStyle/>
        <a:p>
          <a:endParaRPr lang="es-ES"/>
        </a:p>
      </dgm:t>
    </dgm:pt>
    <dgm:pt modelId="{A577A517-AFDC-4583-9121-81352528B2F9}" type="pres">
      <dgm:prSet presAssocID="{6AC43ABC-4933-43F7-82B5-598B2F53C6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018F2C-706D-42CC-AD44-480B9ECE7163}" type="pres">
      <dgm:prSet presAssocID="{FDFC49A5-4F72-4D84-9463-6D64337C176D}" presName="composite" presStyleCnt="0"/>
      <dgm:spPr/>
    </dgm:pt>
    <dgm:pt modelId="{CA75D588-74F2-40C9-85D6-126A3427253C}" type="pres">
      <dgm:prSet presAssocID="{FDFC49A5-4F72-4D84-9463-6D64337C176D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472370-D0B3-40DE-9C2E-3CB52A1F6BA7}" type="pres">
      <dgm:prSet presAssocID="{FDFC49A5-4F72-4D84-9463-6D64337C176D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580000"/>
          </a:solidFill>
        </a:ln>
      </dgm:spPr>
    </dgm:pt>
    <dgm:pt modelId="{300A03F1-F77D-4887-9390-1F3C9822716D}" type="pres">
      <dgm:prSet presAssocID="{84E6D155-6734-42C5-BDFA-17ED6B19C575}" presName="sibTrans" presStyleCnt="0"/>
      <dgm:spPr/>
    </dgm:pt>
    <dgm:pt modelId="{786E50F5-A6B5-48A9-AF57-87E4573C3EDE}" type="pres">
      <dgm:prSet presAssocID="{B26C19DB-D6D8-4070-96D8-1FBDE31E39DF}" presName="composite" presStyleCnt="0"/>
      <dgm:spPr/>
    </dgm:pt>
    <dgm:pt modelId="{70DF4EFE-C4AB-4552-96D1-CA96D078BE91}" type="pres">
      <dgm:prSet presAssocID="{B26C19DB-D6D8-4070-96D8-1FBDE31E39DF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F56B05-BC95-4F33-A41E-6FC24B32419F}" type="pres">
      <dgm:prSet presAssocID="{B26C19DB-D6D8-4070-96D8-1FBDE31E39DF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580000"/>
          </a:solidFill>
        </a:ln>
      </dgm:spPr>
    </dgm:pt>
    <dgm:pt modelId="{706DC444-E729-4CAC-B7BB-D34E3ECC4379}" type="pres">
      <dgm:prSet presAssocID="{ADE781D5-C6E0-458E-AF76-DBB3C5C2076F}" presName="sibTrans" presStyleCnt="0"/>
      <dgm:spPr/>
    </dgm:pt>
    <dgm:pt modelId="{B31F2DE0-3D36-4886-89EA-7E2F2D3C1F22}" type="pres">
      <dgm:prSet presAssocID="{D0A64C55-A4F2-482B-9502-422B7F4C2FBE}" presName="composite" presStyleCnt="0"/>
      <dgm:spPr/>
    </dgm:pt>
    <dgm:pt modelId="{5ADD409A-3CDE-4F46-BDCE-E848D646B2C5}" type="pres">
      <dgm:prSet presAssocID="{D0A64C55-A4F2-482B-9502-422B7F4C2FBE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72754C-6E73-4192-8181-96067CE32A01}" type="pres">
      <dgm:prSet presAssocID="{D0A64C55-A4F2-482B-9502-422B7F4C2FBE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580000"/>
          </a:solidFill>
        </a:ln>
      </dgm:spPr>
    </dgm:pt>
    <dgm:pt modelId="{B8542A92-DA2B-44E5-8A81-B6546BAA29DF}" type="pres">
      <dgm:prSet presAssocID="{80C44273-F9DC-484F-B00F-0DC4A949710C}" presName="sibTrans" presStyleCnt="0"/>
      <dgm:spPr/>
    </dgm:pt>
    <dgm:pt modelId="{149AB6C1-6CD3-43A8-8565-9E722422221A}" type="pres">
      <dgm:prSet presAssocID="{3F0AC836-D5A1-45FC-B0DE-62BD1E530F92}" presName="composite" presStyleCnt="0"/>
      <dgm:spPr/>
    </dgm:pt>
    <dgm:pt modelId="{32CC2DAC-0EB0-4CD7-A292-967F6D4032DA}" type="pres">
      <dgm:prSet presAssocID="{3F0AC836-D5A1-45FC-B0DE-62BD1E530F92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B51845-EF8A-4910-BD45-07D839CC10A0}" type="pres">
      <dgm:prSet presAssocID="{3F0AC836-D5A1-45FC-B0DE-62BD1E530F92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580000"/>
          </a:solidFill>
        </a:ln>
      </dgm:spPr>
    </dgm:pt>
  </dgm:ptLst>
  <dgm:cxnLst>
    <dgm:cxn modelId="{F00DCCCA-594A-4FA8-B26E-D0446143F587}" srcId="{6AC43ABC-4933-43F7-82B5-598B2F53C633}" destId="{3F0AC836-D5A1-45FC-B0DE-62BD1E530F92}" srcOrd="3" destOrd="0" parTransId="{8A24C7C8-CCEF-4581-986A-357BB666BC39}" sibTransId="{9FF803AF-378F-453A-AE99-D9F855A59696}"/>
    <dgm:cxn modelId="{62525141-8EEA-4B9D-9BB4-FB9542094FC8}" srcId="{6AC43ABC-4933-43F7-82B5-598B2F53C633}" destId="{FDFC49A5-4F72-4D84-9463-6D64337C176D}" srcOrd="0" destOrd="0" parTransId="{7765A721-A9AB-4F3E-AD58-9B602A04E0C7}" sibTransId="{84E6D155-6734-42C5-BDFA-17ED6B19C575}"/>
    <dgm:cxn modelId="{D029FA1A-2E7C-4DD6-B67A-1934A0BCFFD7}" type="presOf" srcId="{6AC43ABC-4933-43F7-82B5-598B2F53C633}" destId="{A577A517-AFDC-4583-9121-81352528B2F9}" srcOrd="0" destOrd="0" presId="urn:microsoft.com/office/officeart/2008/layout/PictureStrips"/>
    <dgm:cxn modelId="{E1AC2D8F-64EA-4F71-ADC0-E450F23658AF}" type="presOf" srcId="{B26C19DB-D6D8-4070-96D8-1FBDE31E39DF}" destId="{70DF4EFE-C4AB-4552-96D1-CA96D078BE91}" srcOrd="0" destOrd="0" presId="urn:microsoft.com/office/officeart/2008/layout/PictureStrips"/>
    <dgm:cxn modelId="{B852080F-2071-4E21-BC38-B641F4D1F7EC}" type="presOf" srcId="{FDFC49A5-4F72-4D84-9463-6D64337C176D}" destId="{CA75D588-74F2-40C9-85D6-126A3427253C}" srcOrd="0" destOrd="0" presId="urn:microsoft.com/office/officeart/2008/layout/PictureStrips"/>
    <dgm:cxn modelId="{79234849-E568-4B7D-89DF-3BC0CCBE0E13}" srcId="{6AC43ABC-4933-43F7-82B5-598B2F53C633}" destId="{B26C19DB-D6D8-4070-96D8-1FBDE31E39DF}" srcOrd="1" destOrd="0" parTransId="{C7302984-B64B-48E6-9DCE-25B50DE11008}" sibTransId="{ADE781D5-C6E0-458E-AF76-DBB3C5C2076F}"/>
    <dgm:cxn modelId="{CFF89F12-4109-41C6-9D4A-F17F19753D77}" srcId="{6AC43ABC-4933-43F7-82B5-598B2F53C633}" destId="{D0A64C55-A4F2-482B-9502-422B7F4C2FBE}" srcOrd="2" destOrd="0" parTransId="{96C9C27D-A2B9-4265-8DDE-5E8724C9B52F}" sibTransId="{80C44273-F9DC-484F-B00F-0DC4A949710C}"/>
    <dgm:cxn modelId="{3B7383FB-00BE-4070-93F8-5385CD9BCFB1}" type="presOf" srcId="{D0A64C55-A4F2-482B-9502-422B7F4C2FBE}" destId="{5ADD409A-3CDE-4F46-BDCE-E848D646B2C5}" srcOrd="0" destOrd="0" presId="urn:microsoft.com/office/officeart/2008/layout/PictureStrips"/>
    <dgm:cxn modelId="{09FC9457-DF0C-48F5-8DD2-C7B128B2BFBB}" type="presOf" srcId="{3F0AC836-D5A1-45FC-B0DE-62BD1E530F92}" destId="{32CC2DAC-0EB0-4CD7-A292-967F6D4032DA}" srcOrd="0" destOrd="0" presId="urn:microsoft.com/office/officeart/2008/layout/PictureStrips"/>
    <dgm:cxn modelId="{8DC4C1DB-9F6F-4016-B1B5-7EF8E58644D0}" type="presParOf" srcId="{A577A517-AFDC-4583-9121-81352528B2F9}" destId="{68018F2C-706D-42CC-AD44-480B9ECE7163}" srcOrd="0" destOrd="0" presId="urn:microsoft.com/office/officeart/2008/layout/PictureStrips"/>
    <dgm:cxn modelId="{0128323B-E49F-4F46-9113-FD63300E6079}" type="presParOf" srcId="{68018F2C-706D-42CC-AD44-480B9ECE7163}" destId="{CA75D588-74F2-40C9-85D6-126A3427253C}" srcOrd="0" destOrd="0" presId="urn:microsoft.com/office/officeart/2008/layout/PictureStrips"/>
    <dgm:cxn modelId="{2D30A64E-E2EF-4DC3-B041-00329A3C4BDE}" type="presParOf" srcId="{68018F2C-706D-42CC-AD44-480B9ECE7163}" destId="{CC472370-D0B3-40DE-9C2E-3CB52A1F6BA7}" srcOrd="1" destOrd="0" presId="urn:microsoft.com/office/officeart/2008/layout/PictureStrips"/>
    <dgm:cxn modelId="{5EB0BB1B-7A70-4277-A184-A1A35FD73335}" type="presParOf" srcId="{A577A517-AFDC-4583-9121-81352528B2F9}" destId="{300A03F1-F77D-4887-9390-1F3C9822716D}" srcOrd="1" destOrd="0" presId="urn:microsoft.com/office/officeart/2008/layout/PictureStrips"/>
    <dgm:cxn modelId="{21882D61-75E6-410D-B201-92AA7EAE2056}" type="presParOf" srcId="{A577A517-AFDC-4583-9121-81352528B2F9}" destId="{786E50F5-A6B5-48A9-AF57-87E4573C3EDE}" srcOrd="2" destOrd="0" presId="urn:microsoft.com/office/officeart/2008/layout/PictureStrips"/>
    <dgm:cxn modelId="{E161F2CB-92CC-4215-B2C2-660E5D23C06D}" type="presParOf" srcId="{786E50F5-A6B5-48A9-AF57-87E4573C3EDE}" destId="{70DF4EFE-C4AB-4552-96D1-CA96D078BE91}" srcOrd="0" destOrd="0" presId="urn:microsoft.com/office/officeart/2008/layout/PictureStrips"/>
    <dgm:cxn modelId="{6158B1DC-03F0-41CE-B528-30105DB41C94}" type="presParOf" srcId="{786E50F5-A6B5-48A9-AF57-87E4573C3EDE}" destId="{79F56B05-BC95-4F33-A41E-6FC24B32419F}" srcOrd="1" destOrd="0" presId="urn:microsoft.com/office/officeart/2008/layout/PictureStrips"/>
    <dgm:cxn modelId="{9616A759-417A-4B87-AEF3-D642745E91F6}" type="presParOf" srcId="{A577A517-AFDC-4583-9121-81352528B2F9}" destId="{706DC444-E729-4CAC-B7BB-D34E3ECC4379}" srcOrd="3" destOrd="0" presId="urn:microsoft.com/office/officeart/2008/layout/PictureStrips"/>
    <dgm:cxn modelId="{53AB2B9D-8376-4230-A016-3879CC4E6747}" type="presParOf" srcId="{A577A517-AFDC-4583-9121-81352528B2F9}" destId="{B31F2DE0-3D36-4886-89EA-7E2F2D3C1F22}" srcOrd="4" destOrd="0" presId="urn:microsoft.com/office/officeart/2008/layout/PictureStrips"/>
    <dgm:cxn modelId="{B8427CDC-DCE0-40EF-90D5-8BD93CD2A5C6}" type="presParOf" srcId="{B31F2DE0-3D36-4886-89EA-7E2F2D3C1F22}" destId="{5ADD409A-3CDE-4F46-BDCE-E848D646B2C5}" srcOrd="0" destOrd="0" presId="urn:microsoft.com/office/officeart/2008/layout/PictureStrips"/>
    <dgm:cxn modelId="{C3EE9D66-C17D-4CA6-A987-FFC83192E938}" type="presParOf" srcId="{B31F2DE0-3D36-4886-89EA-7E2F2D3C1F22}" destId="{5672754C-6E73-4192-8181-96067CE32A01}" srcOrd="1" destOrd="0" presId="urn:microsoft.com/office/officeart/2008/layout/PictureStrips"/>
    <dgm:cxn modelId="{A9B69B82-922E-4642-B461-24F2B05EE9F4}" type="presParOf" srcId="{A577A517-AFDC-4583-9121-81352528B2F9}" destId="{B8542A92-DA2B-44E5-8A81-B6546BAA29DF}" srcOrd="5" destOrd="0" presId="urn:microsoft.com/office/officeart/2008/layout/PictureStrips"/>
    <dgm:cxn modelId="{02927485-78EB-40F3-B78B-7A0BF358DF8B}" type="presParOf" srcId="{A577A517-AFDC-4583-9121-81352528B2F9}" destId="{149AB6C1-6CD3-43A8-8565-9E722422221A}" srcOrd="6" destOrd="0" presId="urn:microsoft.com/office/officeart/2008/layout/PictureStrips"/>
    <dgm:cxn modelId="{EB333B4F-6886-475E-9C2D-7ABC7DA01681}" type="presParOf" srcId="{149AB6C1-6CD3-43A8-8565-9E722422221A}" destId="{32CC2DAC-0EB0-4CD7-A292-967F6D4032DA}" srcOrd="0" destOrd="0" presId="urn:microsoft.com/office/officeart/2008/layout/PictureStrips"/>
    <dgm:cxn modelId="{84CDD9AD-2B4B-4DA3-8BB3-B06664D82CDB}" type="presParOf" srcId="{149AB6C1-6CD3-43A8-8565-9E722422221A}" destId="{B4B51845-EF8A-4910-BD45-07D839CC10A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968DD2-C223-4C4F-9623-25766122AF5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877228-A4AA-440A-8541-DAD56BD24FA6}">
      <dgm:prSet phldrT="[Texto]"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Microcréditos</a:t>
          </a:r>
          <a:endParaRPr lang="es-ES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A9E144D3-D81E-484E-9C10-2D6722A07DD2}" type="parTrans" cxnId="{90ED811D-B782-4FB3-BBDE-6466A4B3EC56}">
      <dgm:prSet/>
      <dgm:spPr/>
      <dgm:t>
        <a:bodyPr/>
        <a:lstStyle/>
        <a:p>
          <a:endParaRPr lang="es-ES"/>
        </a:p>
      </dgm:t>
    </dgm:pt>
    <dgm:pt modelId="{954745BE-31DC-49E3-8589-5309FCD894B3}" type="sibTrans" cxnId="{90ED811D-B782-4FB3-BBDE-6466A4B3EC56}">
      <dgm:prSet/>
      <dgm:spPr/>
      <dgm:t>
        <a:bodyPr/>
        <a:lstStyle/>
        <a:p>
          <a:endParaRPr lang="es-ES"/>
        </a:p>
      </dgm:t>
    </dgm:pt>
    <dgm:pt modelId="{779C7E38-4A79-4874-9E77-AD094C00F169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smtClean="0">
              <a:solidFill>
                <a:srgbClr val="580000"/>
              </a:solidFill>
              <a:latin typeface="Montserrat" panose="00000500000000000000" pitchFamily="2" charset="0"/>
            </a:rPr>
            <a:t>MiPyMEs MX</a:t>
          </a:r>
          <a:endParaRPr lang="es-MX" b="1" dirty="0" smtClean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86A0EDEB-6EAB-4525-B919-9C31F5E95611}" type="parTrans" cxnId="{8531ADDC-6687-4FDC-9A56-4722A348C337}">
      <dgm:prSet/>
      <dgm:spPr/>
      <dgm:t>
        <a:bodyPr/>
        <a:lstStyle/>
        <a:p>
          <a:endParaRPr lang="es-ES"/>
        </a:p>
      </dgm:t>
    </dgm:pt>
    <dgm:pt modelId="{770DDADF-52E0-45C0-9E7D-1640845A7804}" type="sibTrans" cxnId="{8531ADDC-6687-4FDC-9A56-4722A348C337}">
      <dgm:prSet/>
      <dgm:spPr/>
      <dgm:t>
        <a:bodyPr/>
        <a:lstStyle/>
        <a:p>
          <a:endParaRPr lang="es-ES"/>
        </a:p>
      </dgm:t>
    </dgm:pt>
    <dgm:pt modelId="{59F91E7B-C516-4A38-83D1-57D9E416F776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Exporta MX</a:t>
          </a:r>
        </a:p>
      </dgm:t>
    </dgm:pt>
    <dgm:pt modelId="{42811B80-A961-4464-8027-23A8A81F5F46}" type="parTrans" cxnId="{91554D0A-D91E-483B-B9A5-A8F1988B7C38}">
      <dgm:prSet/>
      <dgm:spPr/>
      <dgm:t>
        <a:bodyPr/>
        <a:lstStyle/>
        <a:p>
          <a:endParaRPr lang="es-ES"/>
        </a:p>
      </dgm:t>
    </dgm:pt>
    <dgm:pt modelId="{D94FA23F-68ED-4C5D-B2AB-95047965D67C}" type="sibTrans" cxnId="{91554D0A-D91E-483B-B9A5-A8F1988B7C38}">
      <dgm:prSet/>
      <dgm:spPr/>
      <dgm:t>
        <a:bodyPr/>
        <a:lstStyle/>
        <a:p>
          <a:endParaRPr lang="es-ES"/>
        </a:p>
      </dgm:t>
    </dgm:pt>
    <dgm:pt modelId="{E7D1DEDC-5690-4BE1-836D-144E5D67A95D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Comercia MX</a:t>
          </a:r>
        </a:p>
      </dgm:t>
    </dgm:pt>
    <dgm:pt modelId="{0FC15479-C266-4429-B53C-D4AB9EFB6AA0}" type="parTrans" cxnId="{987461CF-7226-49AA-83D8-A2B32A2D7E9B}">
      <dgm:prSet/>
      <dgm:spPr/>
      <dgm:t>
        <a:bodyPr/>
        <a:lstStyle/>
        <a:p>
          <a:endParaRPr lang="es-ES"/>
        </a:p>
      </dgm:t>
    </dgm:pt>
    <dgm:pt modelId="{8226A259-392C-4016-A118-D39B69350931}" type="sibTrans" cxnId="{987461CF-7226-49AA-83D8-A2B32A2D7E9B}">
      <dgm:prSet/>
      <dgm:spPr/>
      <dgm:t>
        <a:bodyPr/>
        <a:lstStyle/>
        <a:p>
          <a:endParaRPr lang="es-ES"/>
        </a:p>
      </dgm:t>
    </dgm:pt>
    <dgm:pt modelId="{8EB4AA1F-E763-4895-AC0B-68C4E1A93A3D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Le atiendo por internet</a:t>
          </a:r>
        </a:p>
      </dgm:t>
    </dgm:pt>
    <dgm:pt modelId="{CB3CA49A-65C4-4E29-90E9-8D9022159D61}" type="parTrans" cxnId="{D6B38A38-6A08-46F3-A6DA-4F6B0463E12F}">
      <dgm:prSet/>
      <dgm:spPr/>
      <dgm:t>
        <a:bodyPr/>
        <a:lstStyle/>
        <a:p>
          <a:endParaRPr lang="es-ES"/>
        </a:p>
      </dgm:t>
    </dgm:pt>
    <dgm:pt modelId="{54A93738-DF22-4FC8-8A73-40BD7878A7A8}" type="sibTrans" cxnId="{D6B38A38-6A08-46F3-A6DA-4F6B0463E12F}">
      <dgm:prSet/>
      <dgm:spPr/>
      <dgm:t>
        <a:bodyPr/>
        <a:lstStyle/>
        <a:p>
          <a:endParaRPr lang="es-ES"/>
        </a:p>
      </dgm:t>
    </dgm:pt>
    <dgm:pt modelId="{E0F44D5F-5468-40F5-8C0F-8CD54E5C67BA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Plataforma Tecnológica de la Alianza del Pacífico</a:t>
          </a:r>
        </a:p>
      </dgm:t>
    </dgm:pt>
    <dgm:pt modelId="{24A6B410-44BC-466E-84BB-86752C95E095}" type="parTrans" cxnId="{C3194403-4146-4E11-BC48-CEF729A08289}">
      <dgm:prSet/>
      <dgm:spPr/>
      <dgm:t>
        <a:bodyPr/>
        <a:lstStyle/>
        <a:p>
          <a:endParaRPr lang="es-ES"/>
        </a:p>
      </dgm:t>
    </dgm:pt>
    <dgm:pt modelId="{729CF258-53D1-4228-B591-9E4646215E62}" type="sibTrans" cxnId="{C3194403-4146-4E11-BC48-CEF729A08289}">
      <dgm:prSet/>
      <dgm:spPr/>
      <dgm:t>
        <a:bodyPr/>
        <a:lstStyle/>
        <a:p>
          <a:endParaRPr lang="es-ES"/>
        </a:p>
      </dgm:t>
    </dgm:pt>
    <dgm:pt modelId="{7C474866-9937-40A7-90D0-DEB770C2A26F}">
      <dgm:prSet/>
      <dgm:spPr>
        <a:ln>
          <a:solidFill>
            <a:srgbClr val="580000"/>
          </a:solidFill>
        </a:ln>
      </dgm:spPr>
      <dgm:t>
        <a:bodyPr/>
        <a:lstStyle/>
        <a:p>
          <a:r>
            <a:rPr lang="es-MX" b="1" dirty="0" smtClean="0">
              <a:solidFill>
                <a:srgbClr val="580000"/>
              </a:solidFill>
              <a:latin typeface="Montserrat" panose="00000500000000000000" pitchFamily="2" charset="0"/>
            </a:rPr>
            <a:t>Mercado Solidario</a:t>
          </a:r>
          <a:endParaRPr lang="es-MX" b="1" dirty="0">
            <a:solidFill>
              <a:srgbClr val="580000"/>
            </a:solidFill>
            <a:latin typeface="Montserrat" panose="00000500000000000000" pitchFamily="2" charset="0"/>
          </a:endParaRPr>
        </a:p>
      </dgm:t>
    </dgm:pt>
    <dgm:pt modelId="{FEFF87CC-1B81-43A0-93D1-4ECD5CC2EC02}" type="parTrans" cxnId="{2353F706-D448-4472-A3E2-3659E9D2682F}">
      <dgm:prSet/>
      <dgm:spPr/>
      <dgm:t>
        <a:bodyPr/>
        <a:lstStyle/>
        <a:p>
          <a:endParaRPr lang="es-ES"/>
        </a:p>
      </dgm:t>
    </dgm:pt>
    <dgm:pt modelId="{D83A10EB-80F2-4441-BFFC-774BAADCFF4E}" type="sibTrans" cxnId="{2353F706-D448-4472-A3E2-3659E9D2682F}">
      <dgm:prSet/>
      <dgm:spPr/>
      <dgm:t>
        <a:bodyPr/>
        <a:lstStyle/>
        <a:p>
          <a:endParaRPr lang="es-ES"/>
        </a:p>
      </dgm:t>
    </dgm:pt>
    <dgm:pt modelId="{3787F0F3-55F0-40A6-9480-2669A8882483}" type="pres">
      <dgm:prSet presAssocID="{F3968DD2-C223-4C4F-9623-25766122AF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EBF6DF-2E89-462F-8667-8F12279E428B}" type="pres">
      <dgm:prSet presAssocID="{95877228-A4AA-440A-8541-DAD56BD24FA6}" presName="composite" presStyleCnt="0"/>
      <dgm:spPr/>
    </dgm:pt>
    <dgm:pt modelId="{A6F13FD5-2C27-456E-8A27-CF2A235F0523}" type="pres">
      <dgm:prSet presAssocID="{95877228-A4AA-440A-8541-DAD56BD24FA6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94F3E5-B93B-4F64-B120-DEE99E9B75E8}" type="pres">
      <dgm:prSet presAssocID="{95877228-A4AA-440A-8541-DAD56BD24FA6}" presName="rect2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17A5931-168F-418A-96FB-E89137E4B91C}" type="pres">
      <dgm:prSet presAssocID="{954745BE-31DC-49E3-8589-5309FCD894B3}" presName="sibTrans" presStyleCnt="0"/>
      <dgm:spPr/>
    </dgm:pt>
    <dgm:pt modelId="{93ADD3A6-BE67-461A-B7F3-04D40EF1DF96}" type="pres">
      <dgm:prSet presAssocID="{779C7E38-4A79-4874-9E77-AD094C00F169}" presName="composite" presStyleCnt="0"/>
      <dgm:spPr/>
    </dgm:pt>
    <dgm:pt modelId="{DDC0C48B-6D24-4810-93FC-20BE19B73F21}" type="pres">
      <dgm:prSet presAssocID="{779C7E38-4A79-4874-9E77-AD094C00F169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F1BEE2-070D-4CD6-85FE-BE0B951DE601}" type="pres">
      <dgm:prSet presAssocID="{779C7E38-4A79-4874-9E77-AD094C00F169}" presName="rect2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9D7E0B7-6CFB-4569-BFE1-2A783AC231CF}" type="pres">
      <dgm:prSet presAssocID="{770DDADF-52E0-45C0-9E7D-1640845A7804}" presName="sibTrans" presStyleCnt="0"/>
      <dgm:spPr/>
    </dgm:pt>
    <dgm:pt modelId="{8A6CFA2C-EACC-4F55-9F78-107363E2D42E}" type="pres">
      <dgm:prSet presAssocID="{59F91E7B-C516-4A38-83D1-57D9E416F776}" presName="composite" presStyleCnt="0"/>
      <dgm:spPr/>
    </dgm:pt>
    <dgm:pt modelId="{D6A539D1-1DBB-461B-B3B7-8188103442D9}" type="pres">
      <dgm:prSet presAssocID="{59F91E7B-C516-4A38-83D1-57D9E416F776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F595DB-B95F-4B99-852D-DCAF36DAD4FC}" type="pres">
      <dgm:prSet presAssocID="{59F91E7B-C516-4A38-83D1-57D9E416F776}" presName="rect2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141A33C-8951-4227-B537-30EDE43BBE2C}" type="pres">
      <dgm:prSet presAssocID="{D94FA23F-68ED-4C5D-B2AB-95047965D67C}" presName="sibTrans" presStyleCnt="0"/>
      <dgm:spPr/>
    </dgm:pt>
    <dgm:pt modelId="{2C2066DD-3062-4582-8B96-4B5AD8840F55}" type="pres">
      <dgm:prSet presAssocID="{E7D1DEDC-5690-4BE1-836D-144E5D67A95D}" presName="composite" presStyleCnt="0"/>
      <dgm:spPr/>
    </dgm:pt>
    <dgm:pt modelId="{20211BC6-1A78-4F5C-9215-BD9BD9236B42}" type="pres">
      <dgm:prSet presAssocID="{E7D1DEDC-5690-4BE1-836D-144E5D67A95D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041186-E8A7-4592-AA5E-EB616A28367D}" type="pres">
      <dgm:prSet presAssocID="{E7D1DEDC-5690-4BE1-836D-144E5D67A95D}" presName="rect2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36A33B-1729-4F19-8C43-7A51909612F6}" type="pres">
      <dgm:prSet presAssocID="{8226A259-392C-4016-A118-D39B69350931}" presName="sibTrans" presStyleCnt="0"/>
      <dgm:spPr/>
    </dgm:pt>
    <dgm:pt modelId="{3003185A-B1EB-4174-B084-48170ACD1C85}" type="pres">
      <dgm:prSet presAssocID="{8EB4AA1F-E763-4895-AC0B-68C4E1A93A3D}" presName="composite" presStyleCnt="0"/>
      <dgm:spPr/>
    </dgm:pt>
    <dgm:pt modelId="{CD8223A7-14EE-4837-A62B-418D8735B80B}" type="pres">
      <dgm:prSet presAssocID="{8EB4AA1F-E763-4895-AC0B-68C4E1A93A3D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676DD8-476F-43B3-BAA3-A332EAEF3391}" type="pres">
      <dgm:prSet presAssocID="{8EB4AA1F-E763-4895-AC0B-68C4E1A93A3D}" presName="rect2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0CBE87-C81C-4A78-8708-A64712F73C85}" type="pres">
      <dgm:prSet presAssocID="{54A93738-DF22-4FC8-8A73-40BD7878A7A8}" presName="sibTrans" presStyleCnt="0"/>
      <dgm:spPr/>
    </dgm:pt>
    <dgm:pt modelId="{ABB39162-8670-4AC2-B3C5-92556A9096C0}" type="pres">
      <dgm:prSet presAssocID="{E0F44D5F-5468-40F5-8C0F-8CD54E5C67BA}" presName="composite" presStyleCnt="0"/>
      <dgm:spPr/>
    </dgm:pt>
    <dgm:pt modelId="{C2A83949-5040-40A0-A0BA-A376DA578D46}" type="pres">
      <dgm:prSet presAssocID="{E0F44D5F-5468-40F5-8C0F-8CD54E5C67BA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CEB200-2BE9-4959-AB9F-777728A94A43}" type="pres">
      <dgm:prSet presAssocID="{E0F44D5F-5468-40F5-8C0F-8CD54E5C67BA}" presName="rect2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1F45FC4-4EC2-4850-A9AE-60075BB7AE12}" type="pres">
      <dgm:prSet presAssocID="{729CF258-53D1-4228-B591-9E4646215E62}" presName="sibTrans" presStyleCnt="0"/>
      <dgm:spPr/>
    </dgm:pt>
    <dgm:pt modelId="{28A90DDB-8474-4935-A7F3-817AA93681CD}" type="pres">
      <dgm:prSet presAssocID="{7C474866-9937-40A7-90D0-DEB770C2A26F}" presName="composite" presStyleCnt="0"/>
      <dgm:spPr/>
    </dgm:pt>
    <dgm:pt modelId="{D9446BE2-AC7A-4526-A145-DECEC759F5AC}" type="pres">
      <dgm:prSet presAssocID="{7C474866-9937-40A7-90D0-DEB770C2A26F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D46024-BD52-451B-8A93-C5DE50A4DB56}" type="pres">
      <dgm:prSet presAssocID="{7C474866-9937-40A7-90D0-DEB770C2A26F}" presName="rect2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F4C2553C-355D-48ED-8A3B-C5862DF0EAF7}" type="presOf" srcId="{E0F44D5F-5468-40F5-8C0F-8CD54E5C67BA}" destId="{C2A83949-5040-40A0-A0BA-A376DA578D46}" srcOrd="0" destOrd="0" presId="urn:microsoft.com/office/officeart/2008/layout/PictureStrips"/>
    <dgm:cxn modelId="{C045CB50-71AC-42A8-89B4-B390B13B42B1}" type="presOf" srcId="{95877228-A4AA-440A-8541-DAD56BD24FA6}" destId="{A6F13FD5-2C27-456E-8A27-CF2A235F0523}" srcOrd="0" destOrd="0" presId="urn:microsoft.com/office/officeart/2008/layout/PictureStrips"/>
    <dgm:cxn modelId="{80F028A1-D889-422C-8E64-8CF8C33FD870}" type="presOf" srcId="{779C7E38-4A79-4874-9E77-AD094C00F169}" destId="{DDC0C48B-6D24-4810-93FC-20BE19B73F21}" srcOrd="0" destOrd="0" presId="urn:microsoft.com/office/officeart/2008/layout/PictureStrips"/>
    <dgm:cxn modelId="{64EC0796-CB19-43A4-A72E-5028BDE6580C}" type="presOf" srcId="{E7D1DEDC-5690-4BE1-836D-144E5D67A95D}" destId="{20211BC6-1A78-4F5C-9215-BD9BD9236B42}" srcOrd="0" destOrd="0" presId="urn:microsoft.com/office/officeart/2008/layout/PictureStrips"/>
    <dgm:cxn modelId="{C8BD326A-F963-455A-BE76-4A166B8E8AF6}" type="presOf" srcId="{F3968DD2-C223-4C4F-9623-25766122AF51}" destId="{3787F0F3-55F0-40A6-9480-2669A8882483}" srcOrd="0" destOrd="0" presId="urn:microsoft.com/office/officeart/2008/layout/PictureStrips"/>
    <dgm:cxn modelId="{91554D0A-D91E-483B-B9A5-A8F1988B7C38}" srcId="{F3968DD2-C223-4C4F-9623-25766122AF51}" destId="{59F91E7B-C516-4A38-83D1-57D9E416F776}" srcOrd="2" destOrd="0" parTransId="{42811B80-A961-4464-8027-23A8A81F5F46}" sibTransId="{D94FA23F-68ED-4C5D-B2AB-95047965D67C}"/>
    <dgm:cxn modelId="{763D616A-7568-4BAB-8A60-03F74C9D3CC9}" type="presOf" srcId="{59F91E7B-C516-4A38-83D1-57D9E416F776}" destId="{D6A539D1-1DBB-461B-B3B7-8188103442D9}" srcOrd="0" destOrd="0" presId="urn:microsoft.com/office/officeart/2008/layout/PictureStrips"/>
    <dgm:cxn modelId="{D6B38A38-6A08-46F3-A6DA-4F6B0463E12F}" srcId="{F3968DD2-C223-4C4F-9623-25766122AF51}" destId="{8EB4AA1F-E763-4895-AC0B-68C4E1A93A3D}" srcOrd="4" destOrd="0" parTransId="{CB3CA49A-65C4-4E29-90E9-8D9022159D61}" sibTransId="{54A93738-DF22-4FC8-8A73-40BD7878A7A8}"/>
    <dgm:cxn modelId="{EA2986F7-2371-416B-BC6F-95100AD5A4F2}" type="presOf" srcId="{8EB4AA1F-E763-4895-AC0B-68C4E1A93A3D}" destId="{CD8223A7-14EE-4837-A62B-418D8735B80B}" srcOrd="0" destOrd="0" presId="urn:microsoft.com/office/officeart/2008/layout/PictureStrips"/>
    <dgm:cxn modelId="{987461CF-7226-49AA-83D8-A2B32A2D7E9B}" srcId="{F3968DD2-C223-4C4F-9623-25766122AF51}" destId="{E7D1DEDC-5690-4BE1-836D-144E5D67A95D}" srcOrd="3" destOrd="0" parTransId="{0FC15479-C266-4429-B53C-D4AB9EFB6AA0}" sibTransId="{8226A259-392C-4016-A118-D39B69350931}"/>
    <dgm:cxn modelId="{2353F706-D448-4472-A3E2-3659E9D2682F}" srcId="{F3968DD2-C223-4C4F-9623-25766122AF51}" destId="{7C474866-9937-40A7-90D0-DEB770C2A26F}" srcOrd="6" destOrd="0" parTransId="{FEFF87CC-1B81-43A0-93D1-4ECD5CC2EC02}" sibTransId="{D83A10EB-80F2-4441-BFFC-774BAADCFF4E}"/>
    <dgm:cxn modelId="{8531ADDC-6687-4FDC-9A56-4722A348C337}" srcId="{F3968DD2-C223-4C4F-9623-25766122AF51}" destId="{779C7E38-4A79-4874-9E77-AD094C00F169}" srcOrd="1" destOrd="0" parTransId="{86A0EDEB-6EAB-4525-B919-9C31F5E95611}" sibTransId="{770DDADF-52E0-45C0-9E7D-1640845A7804}"/>
    <dgm:cxn modelId="{90ED811D-B782-4FB3-BBDE-6466A4B3EC56}" srcId="{F3968DD2-C223-4C4F-9623-25766122AF51}" destId="{95877228-A4AA-440A-8541-DAD56BD24FA6}" srcOrd="0" destOrd="0" parTransId="{A9E144D3-D81E-484E-9C10-2D6722A07DD2}" sibTransId="{954745BE-31DC-49E3-8589-5309FCD894B3}"/>
    <dgm:cxn modelId="{53E054EA-72C1-4018-83DA-B14CA42481DA}" type="presOf" srcId="{7C474866-9937-40A7-90D0-DEB770C2A26F}" destId="{D9446BE2-AC7A-4526-A145-DECEC759F5AC}" srcOrd="0" destOrd="0" presId="urn:microsoft.com/office/officeart/2008/layout/PictureStrips"/>
    <dgm:cxn modelId="{C3194403-4146-4E11-BC48-CEF729A08289}" srcId="{F3968DD2-C223-4C4F-9623-25766122AF51}" destId="{E0F44D5F-5468-40F5-8C0F-8CD54E5C67BA}" srcOrd="5" destOrd="0" parTransId="{24A6B410-44BC-466E-84BB-86752C95E095}" sibTransId="{729CF258-53D1-4228-B591-9E4646215E62}"/>
    <dgm:cxn modelId="{C28B0D67-902D-417C-ADB7-86032C5759E8}" type="presParOf" srcId="{3787F0F3-55F0-40A6-9480-2669A8882483}" destId="{D6EBF6DF-2E89-462F-8667-8F12279E428B}" srcOrd="0" destOrd="0" presId="urn:microsoft.com/office/officeart/2008/layout/PictureStrips"/>
    <dgm:cxn modelId="{8B20E192-96BD-48AD-BC6F-24ECD0A8D476}" type="presParOf" srcId="{D6EBF6DF-2E89-462F-8667-8F12279E428B}" destId="{A6F13FD5-2C27-456E-8A27-CF2A235F0523}" srcOrd="0" destOrd="0" presId="urn:microsoft.com/office/officeart/2008/layout/PictureStrips"/>
    <dgm:cxn modelId="{D8C0E988-AEEA-426D-B1D8-70EE17380AA9}" type="presParOf" srcId="{D6EBF6DF-2E89-462F-8667-8F12279E428B}" destId="{0094F3E5-B93B-4F64-B120-DEE99E9B75E8}" srcOrd="1" destOrd="0" presId="urn:microsoft.com/office/officeart/2008/layout/PictureStrips"/>
    <dgm:cxn modelId="{C5CE1A18-E88C-4A76-AE9F-22675491A58B}" type="presParOf" srcId="{3787F0F3-55F0-40A6-9480-2669A8882483}" destId="{A17A5931-168F-418A-96FB-E89137E4B91C}" srcOrd="1" destOrd="0" presId="urn:microsoft.com/office/officeart/2008/layout/PictureStrips"/>
    <dgm:cxn modelId="{B77EC57E-1C46-4B05-AB7D-42DE54D8D771}" type="presParOf" srcId="{3787F0F3-55F0-40A6-9480-2669A8882483}" destId="{93ADD3A6-BE67-461A-B7F3-04D40EF1DF96}" srcOrd="2" destOrd="0" presId="urn:microsoft.com/office/officeart/2008/layout/PictureStrips"/>
    <dgm:cxn modelId="{9AFA5BD7-6740-48D7-975D-A1DC3C60933D}" type="presParOf" srcId="{93ADD3A6-BE67-461A-B7F3-04D40EF1DF96}" destId="{DDC0C48B-6D24-4810-93FC-20BE19B73F21}" srcOrd="0" destOrd="0" presId="urn:microsoft.com/office/officeart/2008/layout/PictureStrips"/>
    <dgm:cxn modelId="{6E6FEB44-BF91-4D36-BDB6-A2097196388B}" type="presParOf" srcId="{93ADD3A6-BE67-461A-B7F3-04D40EF1DF96}" destId="{4DF1BEE2-070D-4CD6-85FE-BE0B951DE601}" srcOrd="1" destOrd="0" presId="urn:microsoft.com/office/officeart/2008/layout/PictureStrips"/>
    <dgm:cxn modelId="{596CC82E-2028-491A-B3E4-8812C51A0833}" type="presParOf" srcId="{3787F0F3-55F0-40A6-9480-2669A8882483}" destId="{69D7E0B7-6CFB-4569-BFE1-2A783AC231CF}" srcOrd="3" destOrd="0" presId="urn:microsoft.com/office/officeart/2008/layout/PictureStrips"/>
    <dgm:cxn modelId="{A985D7D7-83AA-424E-B095-0621D4144D20}" type="presParOf" srcId="{3787F0F3-55F0-40A6-9480-2669A8882483}" destId="{8A6CFA2C-EACC-4F55-9F78-107363E2D42E}" srcOrd="4" destOrd="0" presId="urn:microsoft.com/office/officeart/2008/layout/PictureStrips"/>
    <dgm:cxn modelId="{72364552-9B7F-4374-B135-42891B28B587}" type="presParOf" srcId="{8A6CFA2C-EACC-4F55-9F78-107363E2D42E}" destId="{D6A539D1-1DBB-461B-B3B7-8188103442D9}" srcOrd="0" destOrd="0" presId="urn:microsoft.com/office/officeart/2008/layout/PictureStrips"/>
    <dgm:cxn modelId="{66DE19B2-82E3-437F-816E-E8D60CBA45AB}" type="presParOf" srcId="{8A6CFA2C-EACC-4F55-9F78-107363E2D42E}" destId="{EAF595DB-B95F-4B99-852D-DCAF36DAD4FC}" srcOrd="1" destOrd="0" presId="urn:microsoft.com/office/officeart/2008/layout/PictureStrips"/>
    <dgm:cxn modelId="{0E916266-C0FB-4494-9EFB-300B391CF4C3}" type="presParOf" srcId="{3787F0F3-55F0-40A6-9480-2669A8882483}" destId="{2141A33C-8951-4227-B537-30EDE43BBE2C}" srcOrd="5" destOrd="0" presId="urn:microsoft.com/office/officeart/2008/layout/PictureStrips"/>
    <dgm:cxn modelId="{6F7FB86C-028D-45C3-8F25-88387506C186}" type="presParOf" srcId="{3787F0F3-55F0-40A6-9480-2669A8882483}" destId="{2C2066DD-3062-4582-8B96-4B5AD8840F55}" srcOrd="6" destOrd="0" presId="urn:microsoft.com/office/officeart/2008/layout/PictureStrips"/>
    <dgm:cxn modelId="{1504FF8B-3F9A-4208-B49E-30B18D1F689A}" type="presParOf" srcId="{2C2066DD-3062-4582-8B96-4B5AD8840F55}" destId="{20211BC6-1A78-4F5C-9215-BD9BD9236B42}" srcOrd="0" destOrd="0" presId="urn:microsoft.com/office/officeart/2008/layout/PictureStrips"/>
    <dgm:cxn modelId="{07B4711F-DFB4-4327-AFB3-265738EE4BFB}" type="presParOf" srcId="{2C2066DD-3062-4582-8B96-4B5AD8840F55}" destId="{AE041186-E8A7-4592-AA5E-EB616A28367D}" srcOrd="1" destOrd="0" presId="urn:microsoft.com/office/officeart/2008/layout/PictureStrips"/>
    <dgm:cxn modelId="{9B7517D2-2BC1-4002-9887-A0B189E3ED12}" type="presParOf" srcId="{3787F0F3-55F0-40A6-9480-2669A8882483}" destId="{C736A33B-1729-4F19-8C43-7A51909612F6}" srcOrd="7" destOrd="0" presId="urn:microsoft.com/office/officeart/2008/layout/PictureStrips"/>
    <dgm:cxn modelId="{9E0C2411-C251-4D6F-92AB-C16F2D14AD9E}" type="presParOf" srcId="{3787F0F3-55F0-40A6-9480-2669A8882483}" destId="{3003185A-B1EB-4174-B084-48170ACD1C85}" srcOrd="8" destOrd="0" presId="urn:microsoft.com/office/officeart/2008/layout/PictureStrips"/>
    <dgm:cxn modelId="{67BD2A9A-5062-4474-A90C-30EE9FFE7B33}" type="presParOf" srcId="{3003185A-B1EB-4174-B084-48170ACD1C85}" destId="{CD8223A7-14EE-4837-A62B-418D8735B80B}" srcOrd="0" destOrd="0" presId="urn:microsoft.com/office/officeart/2008/layout/PictureStrips"/>
    <dgm:cxn modelId="{2BD0B1C3-57BB-4E60-9E20-E5D0ECEEDD40}" type="presParOf" srcId="{3003185A-B1EB-4174-B084-48170ACD1C85}" destId="{03676DD8-476F-43B3-BAA3-A332EAEF3391}" srcOrd="1" destOrd="0" presId="urn:microsoft.com/office/officeart/2008/layout/PictureStrips"/>
    <dgm:cxn modelId="{3C5C18A6-301C-4CBA-9A69-86B2643ADB6D}" type="presParOf" srcId="{3787F0F3-55F0-40A6-9480-2669A8882483}" destId="{B80CBE87-C81C-4A78-8708-A64712F73C85}" srcOrd="9" destOrd="0" presId="urn:microsoft.com/office/officeart/2008/layout/PictureStrips"/>
    <dgm:cxn modelId="{595EB92A-B2DA-4C99-8B8E-33AC500C3027}" type="presParOf" srcId="{3787F0F3-55F0-40A6-9480-2669A8882483}" destId="{ABB39162-8670-4AC2-B3C5-92556A9096C0}" srcOrd="10" destOrd="0" presId="urn:microsoft.com/office/officeart/2008/layout/PictureStrips"/>
    <dgm:cxn modelId="{8CCD8F44-E803-46ED-BC43-B8306B7B9A36}" type="presParOf" srcId="{ABB39162-8670-4AC2-B3C5-92556A9096C0}" destId="{C2A83949-5040-40A0-A0BA-A376DA578D46}" srcOrd="0" destOrd="0" presId="urn:microsoft.com/office/officeart/2008/layout/PictureStrips"/>
    <dgm:cxn modelId="{89449593-652B-4890-A9DF-FA900FC3CCA0}" type="presParOf" srcId="{ABB39162-8670-4AC2-B3C5-92556A9096C0}" destId="{A5CEB200-2BE9-4959-AB9F-777728A94A43}" srcOrd="1" destOrd="0" presId="urn:microsoft.com/office/officeart/2008/layout/PictureStrips"/>
    <dgm:cxn modelId="{450BB5FA-EDD1-4A62-AE56-2E78EA85B1D4}" type="presParOf" srcId="{3787F0F3-55F0-40A6-9480-2669A8882483}" destId="{41F45FC4-4EC2-4850-A9AE-60075BB7AE12}" srcOrd="11" destOrd="0" presId="urn:microsoft.com/office/officeart/2008/layout/PictureStrips"/>
    <dgm:cxn modelId="{53F39442-DFCF-4237-B70F-62BFD0F4E415}" type="presParOf" srcId="{3787F0F3-55F0-40A6-9480-2669A8882483}" destId="{28A90DDB-8474-4935-A7F3-817AA93681CD}" srcOrd="12" destOrd="0" presId="urn:microsoft.com/office/officeart/2008/layout/PictureStrips"/>
    <dgm:cxn modelId="{56B1C859-4974-4452-9034-086E0836A196}" type="presParOf" srcId="{28A90DDB-8474-4935-A7F3-817AA93681CD}" destId="{D9446BE2-AC7A-4526-A145-DECEC759F5AC}" srcOrd="0" destOrd="0" presId="urn:microsoft.com/office/officeart/2008/layout/PictureStrips"/>
    <dgm:cxn modelId="{D6000D69-2348-40BE-B03B-62616C23FCE3}" type="presParOf" srcId="{28A90DDB-8474-4935-A7F3-817AA93681CD}" destId="{92D46024-BD52-451B-8A93-C5DE50A4DB5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0C345-B3B3-431C-9EAC-1DC7A13A236F}">
      <dsp:nvSpPr>
        <dsp:cNvPr id="0" name=""/>
        <dsp:cNvSpPr/>
      </dsp:nvSpPr>
      <dsp:spPr>
        <a:xfrm>
          <a:off x="-5298487" y="-811831"/>
          <a:ext cx="6312217" cy="6312217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D0109-B177-4867-8C19-81E3FC70E6AB}">
      <dsp:nvSpPr>
        <dsp:cNvPr id="0" name=""/>
        <dsp:cNvSpPr/>
      </dsp:nvSpPr>
      <dsp:spPr>
        <a:xfrm>
          <a:off x="328902" y="213141"/>
          <a:ext cx="8158145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Montserrat" panose="00000500000000000000" pitchFamily="2" charset="0"/>
            </a:rPr>
            <a:t>No imposición de aranceles aduaneros a productos digitales. </a:t>
          </a:r>
          <a:endParaRPr lang="es-ES" sz="1500" b="1" kern="1200" dirty="0">
            <a:latin typeface="Montserrat" panose="00000500000000000000" pitchFamily="2" charset="0"/>
          </a:endParaRPr>
        </a:p>
      </dsp:txBody>
      <dsp:txXfrm>
        <a:off x="328902" y="213141"/>
        <a:ext cx="8158145" cy="426095"/>
      </dsp:txXfrm>
    </dsp:sp>
    <dsp:sp modelId="{FEE4273C-4148-464D-9C1A-67314A5594E2}">
      <dsp:nvSpPr>
        <dsp:cNvPr id="0" name=""/>
        <dsp:cNvSpPr/>
      </dsp:nvSpPr>
      <dsp:spPr>
        <a:xfrm>
          <a:off x="62592" y="159879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8869D-233A-4DE4-B186-6E9CE1DFFA15}">
      <dsp:nvSpPr>
        <dsp:cNvPr id="0" name=""/>
        <dsp:cNvSpPr/>
      </dsp:nvSpPr>
      <dsp:spPr>
        <a:xfrm>
          <a:off x="714770" y="852660"/>
          <a:ext cx="7772277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Montserrat" panose="00000500000000000000" pitchFamily="2" charset="0"/>
            </a:rPr>
            <a:t>Trato no discriminatorio de productos digitales. 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714770" y="852660"/>
        <a:ext cx="7772277" cy="426095"/>
      </dsp:txXfrm>
    </dsp:sp>
    <dsp:sp modelId="{3E92D9AA-D14F-43D9-A150-BB722A84153E}">
      <dsp:nvSpPr>
        <dsp:cNvPr id="0" name=""/>
        <dsp:cNvSpPr/>
      </dsp:nvSpPr>
      <dsp:spPr>
        <a:xfrm>
          <a:off x="448460" y="799398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E9BDF-C625-4C40-BED3-767E1F1C43F4}">
      <dsp:nvSpPr>
        <dsp:cNvPr id="0" name=""/>
        <dsp:cNvSpPr/>
      </dsp:nvSpPr>
      <dsp:spPr>
        <a:xfrm>
          <a:off x="926224" y="1491710"/>
          <a:ext cx="7560823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Montserrat" panose="00000500000000000000" pitchFamily="2" charset="0"/>
            </a:rPr>
            <a:t>Principios sobre el acceso y uso del internet para el comercio digital. 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926224" y="1491710"/>
        <a:ext cx="7560823" cy="426095"/>
      </dsp:txXfrm>
    </dsp:sp>
    <dsp:sp modelId="{85BF2023-CCB6-4493-B1BC-2E2347201A4A}">
      <dsp:nvSpPr>
        <dsp:cNvPr id="0" name=""/>
        <dsp:cNvSpPr/>
      </dsp:nvSpPr>
      <dsp:spPr>
        <a:xfrm>
          <a:off x="659914" y="1438448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ACD7D-4506-40C0-97A3-17C5511A6BB2}">
      <dsp:nvSpPr>
        <dsp:cNvPr id="0" name=""/>
        <dsp:cNvSpPr/>
      </dsp:nvSpPr>
      <dsp:spPr>
        <a:xfrm>
          <a:off x="993739" y="2131229"/>
          <a:ext cx="7493308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smtClean="0">
              <a:latin typeface="Montserrat" panose="00000500000000000000" pitchFamily="2" charset="0"/>
            </a:rPr>
            <a:t>Ubicación de las instalaciones informáticas. 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993739" y="2131229"/>
        <a:ext cx="7493308" cy="426095"/>
      </dsp:txXfrm>
    </dsp:sp>
    <dsp:sp modelId="{3E322ED3-EEF4-4C15-85D9-1F97B795761B}">
      <dsp:nvSpPr>
        <dsp:cNvPr id="0" name=""/>
        <dsp:cNvSpPr/>
      </dsp:nvSpPr>
      <dsp:spPr>
        <a:xfrm>
          <a:off x="727429" y="2077967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C9DF8-503C-413B-A9F3-6813B2DD7DAA}">
      <dsp:nvSpPr>
        <dsp:cNvPr id="0" name=""/>
        <dsp:cNvSpPr/>
      </dsp:nvSpPr>
      <dsp:spPr>
        <a:xfrm>
          <a:off x="926224" y="2770748"/>
          <a:ext cx="7560823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smtClean="0">
              <a:latin typeface="Montserrat" panose="00000500000000000000" pitchFamily="2" charset="0"/>
            </a:rPr>
            <a:t>Código fuente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926224" y="2770748"/>
        <a:ext cx="7560823" cy="426095"/>
      </dsp:txXfrm>
    </dsp:sp>
    <dsp:sp modelId="{224733AD-8A25-444D-BA2A-B2C656574EFE}">
      <dsp:nvSpPr>
        <dsp:cNvPr id="0" name=""/>
        <dsp:cNvSpPr/>
      </dsp:nvSpPr>
      <dsp:spPr>
        <a:xfrm>
          <a:off x="659914" y="2717486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C82B5-4177-4667-AAA3-A81212A94FD9}">
      <dsp:nvSpPr>
        <dsp:cNvPr id="0" name=""/>
        <dsp:cNvSpPr/>
      </dsp:nvSpPr>
      <dsp:spPr>
        <a:xfrm>
          <a:off x="714770" y="3409798"/>
          <a:ext cx="7772277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smtClean="0">
              <a:latin typeface="Montserrat" panose="00000500000000000000" pitchFamily="2" charset="0"/>
            </a:rPr>
            <a:t>Servicios informáticos interactivos. 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714770" y="3409798"/>
        <a:ext cx="7772277" cy="426095"/>
      </dsp:txXfrm>
    </dsp:sp>
    <dsp:sp modelId="{64783631-44AF-4E1D-A285-C333B7D9B165}">
      <dsp:nvSpPr>
        <dsp:cNvPr id="0" name=""/>
        <dsp:cNvSpPr/>
      </dsp:nvSpPr>
      <dsp:spPr>
        <a:xfrm>
          <a:off x="448460" y="3356536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C9EFE-561D-45C5-9CA2-9B0F82CAE7D4}">
      <dsp:nvSpPr>
        <dsp:cNvPr id="0" name=""/>
        <dsp:cNvSpPr/>
      </dsp:nvSpPr>
      <dsp:spPr>
        <a:xfrm>
          <a:off x="328902" y="4049317"/>
          <a:ext cx="8158145" cy="42609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21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>
              <a:latin typeface="Montserrat" panose="00000500000000000000" pitchFamily="2" charset="0"/>
            </a:rPr>
            <a:t>Transferencia Transfronteriza de Información por Medios Electrónicos.</a:t>
          </a:r>
          <a:endParaRPr lang="es-MX" sz="1500" b="1" kern="1200" dirty="0">
            <a:latin typeface="Montserrat" panose="00000500000000000000" pitchFamily="2" charset="0"/>
          </a:endParaRPr>
        </a:p>
      </dsp:txBody>
      <dsp:txXfrm>
        <a:off x="328902" y="4049317"/>
        <a:ext cx="8158145" cy="426095"/>
      </dsp:txXfrm>
    </dsp:sp>
    <dsp:sp modelId="{00B487A7-D9C1-4846-895C-472F4A35F6C4}">
      <dsp:nvSpPr>
        <dsp:cNvPr id="0" name=""/>
        <dsp:cNvSpPr/>
      </dsp:nvSpPr>
      <dsp:spPr>
        <a:xfrm>
          <a:off x="62592" y="3996055"/>
          <a:ext cx="532619" cy="5326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C680A-AB7A-4D8E-AF50-48CC416FC687}">
      <dsp:nvSpPr>
        <dsp:cNvPr id="0" name=""/>
        <dsp:cNvSpPr/>
      </dsp:nvSpPr>
      <dsp:spPr>
        <a:xfrm>
          <a:off x="161131" y="721227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Mujeres</a:t>
          </a:r>
          <a:endParaRPr lang="es-ES" sz="23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161131" y="721227"/>
        <a:ext cx="3771900" cy="1178718"/>
      </dsp:txXfrm>
    </dsp:sp>
    <dsp:sp modelId="{ECE4E1EF-F3D0-4FB4-AADF-00064E9A3B0B}">
      <dsp:nvSpPr>
        <dsp:cNvPr id="0" name=""/>
        <dsp:cNvSpPr/>
      </dsp:nvSpPr>
      <dsp:spPr>
        <a:xfrm>
          <a:off x="3968" y="550968"/>
          <a:ext cx="825103" cy="1237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147E3-DA5A-4190-9B7A-A7553D5857FE}">
      <dsp:nvSpPr>
        <dsp:cNvPr id="0" name=""/>
        <dsp:cNvSpPr/>
      </dsp:nvSpPr>
      <dsp:spPr>
        <a:xfrm>
          <a:off x="4352131" y="721227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Adultos Mayores</a:t>
          </a:r>
        </a:p>
      </dsp:txBody>
      <dsp:txXfrm>
        <a:off x="4352131" y="721227"/>
        <a:ext cx="3771900" cy="1178718"/>
      </dsp:txXfrm>
    </dsp:sp>
    <dsp:sp modelId="{2730D487-A397-4D99-A3B2-9C89F47D3BB0}">
      <dsp:nvSpPr>
        <dsp:cNvPr id="0" name=""/>
        <dsp:cNvSpPr/>
      </dsp:nvSpPr>
      <dsp:spPr>
        <a:xfrm>
          <a:off x="4194968" y="550968"/>
          <a:ext cx="825103" cy="123765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E85D6-963E-4F22-8A60-0EEEA34E9D5C}">
      <dsp:nvSpPr>
        <dsp:cNvPr id="0" name=""/>
        <dsp:cNvSpPr/>
      </dsp:nvSpPr>
      <dsp:spPr>
        <a:xfrm>
          <a:off x="161131" y="2205103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Personas con capacidades diferentes</a:t>
          </a:r>
        </a:p>
      </dsp:txBody>
      <dsp:txXfrm>
        <a:off x="161131" y="2205103"/>
        <a:ext cx="3771900" cy="1178718"/>
      </dsp:txXfrm>
    </dsp:sp>
    <dsp:sp modelId="{38679DC8-5457-4B53-8562-52DA2B2DAB2F}">
      <dsp:nvSpPr>
        <dsp:cNvPr id="0" name=""/>
        <dsp:cNvSpPr/>
      </dsp:nvSpPr>
      <dsp:spPr>
        <a:xfrm>
          <a:off x="3968" y="2034844"/>
          <a:ext cx="825103" cy="1237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BBB5F-E7F7-4900-A086-214D57A520CF}">
      <dsp:nvSpPr>
        <dsp:cNvPr id="0" name=""/>
        <dsp:cNvSpPr/>
      </dsp:nvSpPr>
      <dsp:spPr>
        <a:xfrm>
          <a:off x="4352131" y="2205103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Pueblos o grupos indígenas</a:t>
          </a:r>
        </a:p>
      </dsp:txBody>
      <dsp:txXfrm>
        <a:off x="4352131" y="2205103"/>
        <a:ext cx="3771900" cy="1178718"/>
      </dsp:txXfrm>
    </dsp:sp>
    <dsp:sp modelId="{52CD07B0-1FAF-4E4F-BF06-B5A6E3D4D6C9}">
      <dsp:nvSpPr>
        <dsp:cNvPr id="0" name=""/>
        <dsp:cNvSpPr/>
      </dsp:nvSpPr>
      <dsp:spPr>
        <a:xfrm>
          <a:off x="4194968" y="2034844"/>
          <a:ext cx="825103" cy="12376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0DFAC-FD73-42BF-B715-B38A31A57A42}">
      <dsp:nvSpPr>
        <dsp:cNvPr id="0" name=""/>
        <dsp:cNvSpPr/>
      </dsp:nvSpPr>
      <dsp:spPr>
        <a:xfrm>
          <a:off x="2256631" y="3688979"/>
          <a:ext cx="3771900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6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Otras Minorías o Grupos Vulnerables</a:t>
          </a:r>
          <a:endParaRPr lang="es-MX" sz="23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2256631" y="3688979"/>
        <a:ext cx="3771900" cy="1178718"/>
      </dsp:txXfrm>
    </dsp:sp>
    <dsp:sp modelId="{BC25DE74-4764-40AF-948A-A528886573DB}">
      <dsp:nvSpPr>
        <dsp:cNvPr id="0" name=""/>
        <dsp:cNvSpPr/>
      </dsp:nvSpPr>
      <dsp:spPr>
        <a:xfrm>
          <a:off x="2099468" y="3518720"/>
          <a:ext cx="825103" cy="1237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70100-5660-4B17-A833-E0E6FD6B630B}">
      <dsp:nvSpPr>
        <dsp:cNvPr id="0" name=""/>
        <dsp:cNvSpPr/>
      </dsp:nvSpPr>
      <dsp:spPr>
        <a:xfrm>
          <a:off x="-4812832" y="-737625"/>
          <a:ext cx="5732374" cy="5732374"/>
        </a:xfrm>
        <a:prstGeom prst="blockArc">
          <a:avLst>
            <a:gd name="adj1" fmla="val 18900000"/>
            <a:gd name="adj2" fmla="val 2700000"/>
            <a:gd name="adj3" fmla="val 377"/>
          </a:avLst>
        </a:prstGeom>
        <a:noFill/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1703F-E35B-4953-9D2B-819DBE11369F}">
      <dsp:nvSpPr>
        <dsp:cNvPr id="0" name=""/>
        <dsp:cNvSpPr/>
      </dsp:nvSpPr>
      <dsp:spPr>
        <a:xfrm>
          <a:off x="481566" y="327287"/>
          <a:ext cx="6895444" cy="65491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8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latin typeface="Montserrat" panose="00000500000000000000" pitchFamily="2" charset="0"/>
            </a:rPr>
            <a:t>Protección del consumidor online. </a:t>
          </a:r>
          <a:endParaRPr lang="es-ES" sz="2100" b="1" kern="1200" dirty="0">
            <a:latin typeface="Montserrat" panose="00000500000000000000" pitchFamily="2" charset="0"/>
          </a:endParaRPr>
        </a:p>
      </dsp:txBody>
      <dsp:txXfrm>
        <a:off x="481566" y="327287"/>
        <a:ext cx="6895444" cy="654915"/>
      </dsp:txXfrm>
    </dsp:sp>
    <dsp:sp modelId="{2DF88A53-9328-48CC-9FF7-5E10E90B24D5}">
      <dsp:nvSpPr>
        <dsp:cNvPr id="0" name=""/>
        <dsp:cNvSpPr/>
      </dsp:nvSpPr>
      <dsp:spPr>
        <a:xfrm>
          <a:off x="72244" y="245423"/>
          <a:ext cx="818644" cy="818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6AA67-B660-4D80-BFCF-44F6924E63CD}">
      <dsp:nvSpPr>
        <dsp:cNvPr id="0" name=""/>
        <dsp:cNvSpPr/>
      </dsp:nvSpPr>
      <dsp:spPr>
        <a:xfrm>
          <a:off x="857044" y="1309831"/>
          <a:ext cx="6519966" cy="65491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8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latin typeface="Montserrat" panose="00000500000000000000" pitchFamily="2" charset="0"/>
            </a:rPr>
            <a:t>Protección de información personal. 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857044" y="1309831"/>
        <a:ext cx="6519966" cy="654915"/>
      </dsp:txXfrm>
    </dsp:sp>
    <dsp:sp modelId="{E7D7AF3D-7FC4-419C-87E9-EE8A2CB05A19}">
      <dsp:nvSpPr>
        <dsp:cNvPr id="0" name=""/>
        <dsp:cNvSpPr/>
      </dsp:nvSpPr>
      <dsp:spPr>
        <a:xfrm>
          <a:off x="447722" y="1227967"/>
          <a:ext cx="818644" cy="818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C5FFC-CC8D-4F79-A49E-72D151C8281A}">
      <dsp:nvSpPr>
        <dsp:cNvPr id="0" name=""/>
        <dsp:cNvSpPr/>
      </dsp:nvSpPr>
      <dsp:spPr>
        <a:xfrm>
          <a:off x="857044" y="2292376"/>
          <a:ext cx="6519966" cy="65491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8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latin typeface="Montserrat" panose="00000500000000000000" pitchFamily="2" charset="0"/>
            </a:rPr>
            <a:t>Autenticación y firmas electrónicas. 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857044" y="2292376"/>
        <a:ext cx="6519966" cy="654915"/>
      </dsp:txXfrm>
    </dsp:sp>
    <dsp:sp modelId="{677DC143-2762-4B85-B75C-7298DD17FA20}">
      <dsp:nvSpPr>
        <dsp:cNvPr id="0" name=""/>
        <dsp:cNvSpPr/>
      </dsp:nvSpPr>
      <dsp:spPr>
        <a:xfrm>
          <a:off x="447722" y="2210511"/>
          <a:ext cx="818644" cy="818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947CF-FFB9-4364-A41F-054671C29D39}">
      <dsp:nvSpPr>
        <dsp:cNvPr id="0" name=""/>
        <dsp:cNvSpPr/>
      </dsp:nvSpPr>
      <dsp:spPr>
        <a:xfrm>
          <a:off x="481566" y="3274920"/>
          <a:ext cx="6895444" cy="654915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984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smtClean="0">
              <a:latin typeface="Montserrat" panose="00000500000000000000" pitchFamily="2" charset="0"/>
            </a:rPr>
            <a:t>Comunicaciones electrónicas no solicitadas. 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481566" y="3274920"/>
        <a:ext cx="6895444" cy="654915"/>
      </dsp:txXfrm>
    </dsp:sp>
    <dsp:sp modelId="{4879D063-C903-4803-B3C1-13FACB56E345}">
      <dsp:nvSpPr>
        <dsp:cNvPr id="0" name=""/>
        <dsp:cNvSpPr/>
      </dsp:nvSpPr>
      <dsp:spPr>
        <a:xfrm>
          <a:off x="72244" y="3193055"/>
          <a:ext cx="818644" cy="818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D724C-F64E-483A-8E1F-5FD2B9825B92}">
      <dsp:nvSpPr>
        <dsp:cNvPr id="0" name=""/>
        <dsp:cNvSpPr/>
      </dsp:nvSpPr>
      <dsp:spPr>
        <a:xfrm>
          <a:off x="-4407215" y="-675960"/>
          <a:ext cx="5250530" cy="5250530"/>
        </a:xfrm>
        <a:prstGeom prst="blockArc">
          <a:avLst>
            <a:gd name="adj1" fmla="val 18900000"/>
            <a:gd name="adj2" fmla="val 2700000"/>
            <a:gd name="adj3" fmla="val 411"/>
          </a:avLst>
        </a:prstGeom>
        <a:noFill/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F806E-E2E3-4D63-9089-072D3D10DD6A}">
      <dsp:nvSpPr>
        <dsp:cNvPr id="0" name=""/>
        <dsp:cNvSpPr/>
      </dsp:nvSpPr>
      <dsp:spPr>
        <a:xfrm>
          <a:off x="441769" y="299725"/>
          <a:ext cx="7010555" cy="599762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06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smtClean="0">
              <a:latin typeface="Montserrat" panose="00000500000000000000" pitchFamily="2" charset="0"/>
            </a:rPr>
            <a:t>Cooperación. </a:t>
          </a:r>
          <a:endParaRPr lang="es-ES" sz="2100" b="1" kern="1200">
            <a:latin typeface="Montserrat" panose="00000500000000000000" pitchFamily="2" charset="0"/>
          </a:endParaRPr>
        </a:p>
      </dsp:txBody>
      <dsp:txXfrm>
        <a:off x="441769" y="299725"/>
        <a:ext cx="7010555" cy="599762"/>
      </dsp:txXfrm>
    </dsp:sp>
    <dsp:sp modelId="{10D2AEF2-F5BB-4DAE-94F8-1D1476397A3D}">
      <dsp:nvSpPr>
        <dsp:cNvPr id="0" name=""/>
        <dsp:cNvSpPr/>
      </dsp:nvSpPr>
      <dsp:spPr>
        <a:xfrm>
          <a:off x="66917" y="224754"/>
          <a:ext cx="749702" cy="749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340A0-6861-47D6-8280-06D20DF16C91}">
      <dsp:nvSpPr>
        <dsp:cNvPr id="0" name=""/>
        <dsp:cNvSpPr/>
      </dsp:nvSpPr>
      <dsp:spPr>
        <a:xfrm>
          <a:off x="785626" y="1199524"/>
          <a:ext cx="6666698" cy="599762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06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smtClean="0">
              <a:latin typeface="Montserrat" panose="00000500000000000000" pitchFamily="2" charset="0"/>
            </a:rPr>
            <a:t>Ciberseguridad. 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785626" y="1199524"/>
        <a:ext cx="6666698" cy="599762"/>
      </dsp:txXfrm>
    </dsp:sp>
    <dsp:sp modelId="{522FA1C5-DDBF-47C5-BDF7-FEB8088C9840}">
      <dsp:nvSpPr>
        <dsp:cNvPr id="0" name=""/>
        <dsp:cNvSpPr/>
      </dsp:nvSpPr>
      <dsp:spPr>
        <a:xfrm>
          <a:off x="410775" y="1124553"/>
          <a:ext cx="749702" cy="749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5C42-C125-4C52-A341-2146B4B6A9AD}">
      <dsp:nvSpPr>
        <dsp:cNvPr id="0" name=""/>
        <dsp:cNvSpPr/>
      </dsp:nvSpPr>
      <dsp:spPr>
        <a:xfrm>
          <a:off x="785626" y="2099322"/>
          <a:ext cx="6666698" cy="599762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06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smtClean="0">
              <a:latin typeface="Montserrat" panose="00000500000000000000" pitchFamily="2" charset="0"/>
            </a:rPr>
            <a:t>Datos abiertos gubernamentales. 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785626" y="2099322"/>
        <a:ext cx="6666698" cy="599762"/>
      </dsp:txXfrm>
    </dsp:sp>
    <dsp:sp modelId="{8A3C8D06-C694-4C37-B08F-DF61490C86BD}">
      <dsp:nvSpPr>
        <dsp:cNvPr id="0" name=""/>
        <dsp:cNvSpPr/>
      </dsp:nvSpPr>
      <dsp:spPr>
        <a:xfrm>
          <a:off x="410775" y="2024352"/>
          <a:ext cx="749702" cy="749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E0A44-6F23-467B-8372-16EDE653DB4F}">
      <dsp:nvSpPr>
        <dsp:cNvPr id="0" name=""/>
        <dsp:cNvSpPr/>
      </dsp:nvSpPr>
      <dsp:spPr>
        <a:xfrm>
          <a:off x="441769" y="2999121"/>
          <a:ext cx="7010555" cy="599762"/>
        </a:xfrm>
        <a:prstGeom prst="rect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06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latin typeface="Montserrat" panose="00000500000000000000" pitchFamily="2" charset="0"/>
            </a:rPr>
            <a:t>Marco nacional de transacciones electrónicas.</a:t>
          </a:r>
          <a:endParaRPr lang="es-MX" sz="2100" b="1" kern="1200" dirty="0">
            <a:latin typeface="Montserrat" panose="00000500000000000000" pitchFamily="2" charset="0"/>
          </a:endParaRPr>
        </a:p>
      </dsp:txBody>
      <dsp:txXfrm>
        <a:off x="441769" y="2999121"/>
        <a:ext cx="7010555" cy="599762"/>
      </dsp:txXfrm>
    </dsp:sp>
    <dsp:sp modelId="{32F9F94A-F49C-4216-B54E-5EB38FE28B04}">
      <dsp:nvSpPr>
        <dsp:cNvPr id="0" name=""/>
        <dsp:cNvSpPr/>
      </dsp:nvSpPr>
      <dsp:spPr>
        <a:xfrm>
          <a:off x="66917" y="2924151"/>
          <a:ext cx="749702" cy="749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C0496-17F2-4E2D-81CC-3254A0B995BB}">
      <dsp:nvSpPr>
        <dsp:cNvPr id="0" name=""/>
        <dsp:cNvSpPr/>
      </dsp:nvSpPr>
      <dsp:spPr>
        <a:xfrm rot="10800000">
          <a:off x="1342754" y="901"/>
          <a:ext cx="4340192" cy="99819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17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Montserrat" panose="00000500000000000000" pitchFamily="2" charset="0"/>
            </a:rPr>
            <a:t>TLC Único México – Centroamérica (2013)</a:t>
          </a:r>
          <a:endParaRPr lang="es-ES" sz="2400" b="1" kern="1200" dirty="0">
            <a:latin typeface="Montserrat" panose="00000500000000000000" pitchFamily="2" charset="0"/>
          </a:endParaRPr>
        </a:p>
      </dsp:txBody>
      <dsp:txXfrm rot="10800000">
        <a:off x="1592302" y="901"/>
        <a:ext cx="4090644" cy="998191"/>
      </dsp:txXfrm>
    </dsp:sp>
    <dsp:sp modelId="{C8530057-DD6E-414E-9707-F4DCE8F2ED6A}">
      <dsp:nvSpPr>
        <dsp:cNvPr id="0" name=""/>
        <dsp:cNvSpPr/>
      </dsp:nvSpPr>
      <dsp:spPr>
        <a:xfrm>
          <a:off x="843658" y="901"/>
          <a:ext cx="998191" cy="9981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B8D7B-C9D2-49E4-A184-58730B178C53}">
      <dsp:nvSpPr>
        <dsp:cNvPr id="0" name=""/>
        <dsp:cNvSpPr/>
      </dsp:nvSpPr>
      <dsp:spPr>
        <a:xfrm rot="10800000">
          <a:off x="1342754" y="1297060"/>
          <a:ext cx="4340192" cy="99819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17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Montserrat" panose="00000500000000000000" pitchFamily="2" charset="0"/>
            </a:rPr>
            <a:t>TLC México – Panamá (2015)</a:t>
          </a:r>
        </a:p>
      </dsp:txBody>
      <dsp:txXfrm rot="10800000">
        <a:off x="1592302" y="1297060"/>
        <a:ext cx="4090644" cy="998191"/>
      </dsp:txXfrm>
    </dsp:sp>
    <dsp:sp modelId="{7D637974-4CFB-4BBC-BFBD-8B130D73E444}">
      <dsp:nvSpPr>
        <dsp:cNvPr id="0" name=""/>
        <dsp:cNvSpPr/>
      </dsp:nvSpPr>
      <dsp:spPr>
        <a:xfrm>
          <a:off x="843658" y="1297060"/>
          <a:ext cx="998191" cy="9981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217A2-624F-40C6-B853-90A7CC16F1F3}">
      <dsp:nvSpPr>
        <dsp:cNvPr id="0" name=""/>
        <dsp:cNvSpPr/>
      </dsp:nvSpPr>
      <dsp:spPr>
        <a:xfrm rot="10800000">
          <a:off x="1342754" y="2593219"/>
          <a:ext cx="4340192" cy="99819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17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smtClean="0">
              <a:latin typeface="Montserrat" panose="00000500000000000000" pitchFamily="2" charset="0"/>
            </a:rPr>
            <a:t>TIPAT /CPTPP (2018)</a:t>
          </a:r>
          <a:endParaRPr lang="es-MX" sz="2400" b="1" kern="1200" dirty="0" smtClean="0">
            <a:latin typeface="Montserrat" panose="00000500000000000000" pitchFamily="2" charset="0"/>
          </a:endParaRPr>
        </a:p>
      </dsp:txBody>
      <dsp:txXfrm rot="10800000">
        <a:off x="1592302" y="2593219"/>
        <a:ext cx="4090644" cy="998191"/>
      </dsp:txXfrm>
    </dsp:sp>
    <dsp:sp modelId="{D31CB0A4-7828-405E-AA23-A89974706FCA}">
      <dsp:nvSpPr>
        <dsp:cNvPr id="0" name=""/>
        <dsp:cNvSpPr/>
      </dsp:nvSpPr>
      <dsp:spPr>
        <a:xfrm>
          <a:off x="843658" y="2593219"/>
          <a:ext cx="998191" cy="99819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C5754-292F-4868-8A96-75F3037C53F8}">
      <dsp:nvSpPr>
        <dsp:cNvPr id="0" name=""/>
        <dsp:cNvSpPr/>
      </dsp:nvSpPr>
      <dsp:spPr>
        <a:xfrm rot="10800000">
          <a:off x="1428355" y="616"/>
          <a:ext cx="4682971" cy="99524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87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latin typeface="Montserrat" panose="00000500000000000000" pitchFamily="2" charset="0"/>
            </a:rPr>
            <a:t>Alianza del Pacífico (2015)</a:t>
          </a:r>
        </a:p>
      </dsp:txBody>
      <dsp:txXfrm rot="10800000">
        <a:off x="1677165" y="616"/>
        <a:ext cx="4434161" cy="995241"/>
      </dsp:txXfrm>
    </dsp:sp>
    <dsp:sp modelId="{FAFF413C-AD36-4CC1-8D41-B213996C4D2B}">
      <dsp:nvSpPr>
        <dsp:cNvPr id="0" name=""/>
        <dsp:cNvSpPr/>
      </dsp:nvSpPr>
      <dsp:spPr>
        <a:xfrm>
          <a:off x="930735" y="616"/>
          <a:ext cx="995241" cy="9952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AFF26-5C0A-4EEF-95D5-A52FF2C326D8}">
      <dsp:nvSpPr>
        <dsp:cNvPr id="0" name=""/>
        <dsp:cNvSpPr/>
      </dsp:nvSpPr>
      <dsp:spPr>
        <a:xfrm rot="10800000">
          <a:off x="1428355" y="1292945"/>
          <a:ext cx="4682971" cy="99524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87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smtClean="0">
              <a:latin typeface="Montserrat" panose="00000500000000000000" pitchFamily="2" charset="0"/>
            </a:rPr>
            <a:t>UE Modernizado (2018)</a:t>
          </a:r>
          <a:endParaRPr lang="es-MX" sz="2800" b="1" kern="1200" dirty="0" smtClean="0">
            <a:latin typeface="Montserrat" panose="00000500000000000000" pitchFamily="2" charset="0"/>
          </a:endParaRPr>
        </a:p>
      </dsp:txBody>
      <dsp:txXfrm rot="10800000">
        <a:off x="1677165" y="1292945"/>
        <a:ext cx="4434161" cy="995241"/>
      </dsp:txXfrm>
    </dsp:sp>
    <dsp:sp modelId="{BAD18ADA-939B-46E0-9493-D7819AB89F92}">
      <dsp:nvSpPr>
        <dsp:cNvPr id="0" name=""/>
        <dsp:cNvSpPr/>
      </dsp:nvSpPr>
      <dsp:spPr>
        <a:xfrm>
          <a:off x="930735" y="1292945"/>
          <a:ext cx="995241" cy="9952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98BCF-36DF-4B4A-9A07-BF2F99D3DB3A}">
      <dsp:nvSpPr>
        <dsp:cNvPr id="0" name=""/>
        <dsp:cNvSpPr/>
      </dsp:nvSpPr>
      <dsp:spPr>
        <a:xfrm rot="10800000">
          <a:off x="1428355" y="2585273"/>
          <a:ext cx="4682971" cy="995241"/>
        </a:xfrm>
        <a:prstGeom prst="homePlat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87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smtClean="0">
              <a:latin typeface="Montserrat" panose="00000500000000000000" pitchFamily="2" charset="0"/>
            </a:rPr>
            <a:t>T-MEC (2020)</a:t>
          </a:r>
          <a:endParaRPr lang="es-MX" sz="2800" b="1" kern="1200" dirty="0" smtClean="0">
            <a:latin typeface="Montserrat" panose="00000500000000000000" pitchFamily="2" charset="0"/>
          </a:endParaRPr>
        </a:p>
      </dsp:txBody>
      <dsp:txXfrm rot="10800000">
        <a:off x="1677165" y="2585273"/>
        <a:ext cx="4434161" cy="995241"/>
      </dsp:txXfrm>
    </dsp:sp>
    <dsp:sp modelId="{9C97DEA2-C72A-4502-BAA5-83293C63F0AC}">
      <dsp:nvSpPr>
        <dsp:cNvPr id="0" name=""/>
        <dsp:cNvSpPr/>
      </dsp:nvSpPr>
      <dsp:spPr>
        <a:xfrm>
          <a:off x="930735" y="2585273"/>
          <a:ext cx="995241" cy="9952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FDB0E-B805-46CB-9708-B927FC3F0E63}">
      <dsp:nvSpPr>
        <dsp:cNvPr id="0" name=""/>
        <dsp:cNvSpPr/>
      </dsp:nvSpPr>
      <dsp:spPr>
        <a:xfrm>
          <a:off x="47" y="58333"/>
          <a:ext cx="4588106" cy="1199261"/>
        </a:xfrm>
        <a:prstGeom prst="rect">
          <a:avLst/>
        </a:prstGeom>
        <a:solidFill>
          <a:srgbClr val="245C4F"/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1" kern="1200" dirty="0" smtClean="0">
              <a:latin typeface="Montserrat" panose="00000500000000000000" pitchFamily="2" charset="0"/>
            </a:rPr>
            <a:t>Alianza del Pacífico</a:t>
          </a:r>
          <a:endParaRPr lang="es-ES" sz="3300" b="1" kern="1200" dirty="0">
            <a:latin typeface="Montserrat" panose="00000500000000000000" pitchFamily="2" charset="0"/>
          </a:endParaRPr>
        </a:p>
      </dsp:txBody>
      <dsp:txXfrm>
        <a:off x="47" y="58333"/>
        <a:ext cx="4588106" cy="1199261"/>
      </dsp:txXfrm>
    </dsp:sp>
    <dsp:sp modelId="{2B6BC667-6F92-4EB7-B49F-BEEE302E0B9D}">
      <dsp:nvSpPr>
        <dsp:cNvPr id="0" name=""/>
        <dsp:cNvSpPr/>
      </dsp:nvSpPr>
      <dsp:spPr>
        <a:xfrm>
          <a:off x="47" y="1257595"/>
          <a:ext cx="4588106" cy="2377856"/>
        </a:xfrm>
        <a:prstGeom prst="rect">
          <a:avLst/>
        </a:prstGeom>
        <a:solidFill>
          <a:srgbClr val="FDF1E9">
            <a:alpha val="90000"/>
          </a:srgbClr>
        </a:solidFill>
        <a:ln w="12700" cap="flat" cmpd="sng" algn="ctr">
          <a:solidFill>
            <a:srgbClr val="245C4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300" b="0" kern="1200" dirty="0" smtClean="0">
              <a:latin typeface="Montserrat" panose="00000500000000000000" pitchFamily="2" charset="0"/>
            </a:rPr>
            <a:t>Mercado Digital Regional</a:t>
          </a:r>
          <a:endParaRPr lang="es-ES" sz="3300" b="0" kern="1200" dirty="0">
            <a:latin typeface="Montserrat" panose="00000500000000000000" pitchFamily="2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300" b="0" kern="1200" dirty="0" smtClean="0">
              <a:latin typeface="Montserrat" panose="00000500000000000000" pitchFamily="2" charset="0"/>
            </a:rPr>
            <a:t>Hoja de Ruta</a:t>
          </a:r>
          <a:endParaRPr lang="es-ES" sz="3300" b="0" kern="1200" dirty="0">
            <a:latin typeface="Montserrat" panose="00000500000000000000" pitchFamily="2" charset="0"/>
          </a:endParaRPr>
        </a:p>
      </dsp:txBody>
      <dsp:txXfrm>
        <a:off x="47" y="1257595"/>
        <a:ext cx="4588106" cy="2377856"/>
      </dsp:txXfrm>
    </dsp:sp>
    <dsp:sp modelId="{CDFF4715-1682-448A-A473-CA27A118FB26}">
      <dsp:nvSpPr>
        <dsp:cNvPr id="0" name=""/>
        <dsp:cNvSpPr/>
      </dsp:nvSpPr>
      <dsp:spPr>
        <a:xfrm>
          <a:off x="5230488" y="58333"/>
          <a:ext cx="4588106" cy="1199261"/>
        </a:xfrm>
        <a:prstGeom prst="rect">
          <a:avLst/>
        </a:prstGeom>
        <a:solidFill>
          <a:srgbClr val="245C4F"/>
        </a:solidFill>
        <a:ln w="12700" cap="flat" cmpd="sng" algn="ctr">
          <a:solidFill>
            <a:srgbClr val="245C4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1" kern="1200" dirty="0" smtClean="0">
              <a:latin typeface="Montserrat" panose="00000500000000000000" pitchFamily="2" charset="0"/>
            </a:rPr>
            <a:t>OMC</a:t>
          </a:r>
          <a:endParaRPr lang="es-ES" sz="3300" b="1" kern="1200" dirty="0">
            <a:latin typeface="Montserrat" panose="00000500000000000000" pitchFamily="2" charset="0"/>
          </a:endParaRPr>
        </a:p>
      </dsp:txBody>
      <dsp:txXfrm>
        <a:off x="5230488" y="58333"/>
        <a:ext cx="4588106" cy="1199261"/>
      </dsp:txXfrm>
    </dsp:sp>
    <dsp:sp modelId="{E633F60A-E2D6-4A26-B25E-20C02E51F2EE}">
      <dsp:nvSpPr>
        <dsp:cNvPr id="0" name=""/>
        <dsp:cNvSpPr/>
      </dsp:nvSpPr>
      <dsp:spPr>
        <a:xfrm>
          <a:off x="5230488" y="1257595"/>
          <a:ext cx="4588106" cy="2377856"/>
        </a:xfrm>
        <a:prstGeom prst="rect">
          <a:avLst/>
        </a:prstGeom>
        <a:solidFill>
          <a:srgbClr val="FDF1E9">
            <a:alpha val="90000"/>
          </a:srgbClr>
        </a:solidFill>
        <a:ln w="12700" cap="flat" cmpd="sng" algn="ctr">
          <a:solidFill>
            <a:srgbClr val="245C4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300" b="0" kern="1200" dirty="0" smtClean="0">
              <a:latin typeface="Montserrat" panose="00000500000000000000" pitchFamily="2" charset="0"/>
            </a:rPr>
            <a:t>86 Países Miembros</a:t>
          </a:r>
          <a:endParaRPr lang="es-ES" sz="3300" b="0" kern="1200" dirty="0">
            <a:latin typeface="Montserrat" panose="00000500000000000000" pitchFamily="2" charset="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300" b="0" kern="1200" dirty="0" smtClean="0">
              <a:latin typeface="Montserrat" panose="00000500000000000000" pitchFamily="2" charset="0"/>
            </a:rPr>
            <a:t>Iniciativa Conjunta</a:t>
          </a:r>
          <a:endParaRPr lang="es-ES" sz="3300" b="0" kern="1200" dirty="0">
            <a:latin typeface="Montserrat" panose="00000500000000000000" pitchFamily="2" charset="0"/>
          </a:endParaRPr>
        </a:p>
      </dsp:txBody>
      <dsp:txXfrm>
        <a:off x="5230488" y="1257595"/>
        <a:ext cx="4588106" cy="23778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17A0E-9AD7-435D-8CBD-6B60890CEF65}">
      <dsp:nvSpPr>
        <dsp:cNvPr id="0" name=""/>
        <dsp:cNvSpPr/>
      </dsp:nvSpPr>
      <dsp:spPr>
        <a:xfrm>
          <a:off x="1905394" y="556228"/>
          <a:ext cx="3702264" cy="3702264"/>
        </a:xfrm>
        <a:prstGeom prst="blockArc">
          <a:avLst>
            <a:gd name="adj1" fmla="val 11880000"/>
            <a:gd name="adj2" fmla="val 16200000"/>
            <a:gd name="adj3" fmla="val 463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30128-0702-452D-AE2A-72725FE2DD5F}">
      <dsp:nvSpPr>
        <dsp:cNvPr id="0" name=""/>
        <dsp:cNvSpPr/>
      </dsp:nvSpPr>
      <dsp:spPr>
        <a:xfrm>
          <a:off x="1905394" y="556228"/>
          <a:ext cx="3702264" cy="3702264"/>
        </a:xfrm>
        <a:prstGeom prst="blockArc">
          <a:avLst>
            <a:gd name="adj1" fmla="val 7560000"/>
            <a:gd name="adj2" fmla="val 11880000"/>
            <a:gd name="adj3" fmla="val 463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2F712-CF3A-4315-A797-68E91DEA9E62}">
      <dsp:nvSpPr>
        <dsp:cNvPr id="0" name=""/>
        <dsp:cNvSpPr/>
      </dsp:nvSpPr>
      <dsp:spPr>
        <a:xfrm>
          <a:off x="1905394" y="556228"/>
          <a:ext cx="3702264" cy="3702264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6D1BD-18E4-464A-88E5-2820F1B832D1}">
      <dsp:nvSpPr>
        <dsp:cNvPr id="0" name=""/>
        <dsp:cNvSpPr/>
      </dsp:nvSpPr>
      <dsp:spPr>
        <a:xfrm>
          <a:off x="1905394" y="556228"/>
          <a:ext cx="3702264" cy="3702264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EB3D7-3A1C-4B55-A642-90BCF8D83CB1}">
      <dsp:nvSpPr>
        <dsp:cNvPr id="0" name=""/>
        <dsp:cNvSpPr/>
      </dsp:nvSpPr>
      <dsp:spPr>
        <a:xfrm>
          <a:off x="1905394" y="556228"/>
          <a:ext cx="3702264" cy="3702264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5F37D-9725-42C9-A178-2ECF97A24E37}">
      <dsp:nvSpPr>
        <dsp:cNvPr id="0" name=""/>
        <dsp:cNvSpPr/>
      </dsp:nvSpPr>
      <dsp:spPr>
        <a:xfrm>
          <a:off x="2904521" y="1555356"/>
          <a:ext cx="1704010" cy="1704010"/>
        </a:xfrm>
        <a:prstGeom prst="ellipse">
          <a:avLst/>
        </a:prstGeom>
        <a:solidFill>
          <a:srgbClr val="58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latin typeface="Montserrat" panose="00000500000000000000" pitchFamily="2" charset="0"/>
            </a:rPr>
            <a:t>Grupo de Trabajo Intersecretarial</a:t>
          </a:r>
          <a:endParaRPr lang="es-ES" sz="1100" b="1" kern="1200" dirty="0">
            <a:latin typeface="Montserrat" panose="00000500000000000000" pitchFamily="2" charset="0"/>
          </a:endParaRPr>
        </a:p>
      </dsp:txBody>
      <dsp:txXfrm>
        <a:off x="3154067" y="1804902"/>
        <a:ext cx="1204918" cy="1204918"/>
      </dsp:txXfrm>
    </dsp:sp>
    <dsp:sp modelId="{3F6E1AEB-B7E6-45A7-B4B8-C5B9E2DB6AD8}">
      <dsp:nvSpPr>
        <dsp:cNvPr id="0" name=""/>
        <dsp:cNvSpPr/>
      </dsp:nvSpPr>
      <dsp:spPr>
        <a:xfrm>
          <a:off x="3160122" y="2766"/>
          <a:ext cx="1192807" cy="1192807"/>
        </a:xfrm>
        <a:prstGeom prst="ellips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Montserrat" panose="00000500000000000000" pitchFamily="2" charset="0"/>
            </a:rPr>
            <a:t>12 </a:t>
          </a:r>
          <a:r>
            <a:rPr lang="es-ES" sz="1100" b="1" kern="1200" dirty="0" smtClean="0">
              <a:latin typeface="Montserrat" panose="00000500000000000000" pitchFamily="2" charset="0"/>
            </a:rPr>
            <a:t>Dependencias</a:t>
          </a:r>
          <a:endParaRPr lang="es-ES" sz="1100" b="1" kern="1200" dirty="0">
            <a:latin typeface="Montserrat" panose="00000500000000000000" pitchFamily="2" charset="0"/>
          </a:endParaRPr>
        </a:p>
      </dsp:txBody>
      <dsp:txXfrm>
        <a:off x="3334805" y="177449"/>
        <a:ext cx="843441" cy="843441"/>
      </dsp:txXfrm>
    </dsp:sp>
    <dsp:sp modelId="{87FF168A-7E59-48AF-8461-3FDADF18B310}">
      <dsp:nvSpPr>
        <dsp:cNvPr id="0" name=""/>
        <dsp:cNvSpPr/>
      </dsp:nvSpPr>
      <dsp:spPr>
        <a:xfrm>
          <a:off x="4879814" y="1252195"/>
          <a:ext cx="1192807" cy="1192807"/>
        </a:xfrm>
        <a:prstGeom prst="ellips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Montserrat" panose="00000500000000000000" pitchFamily="2" charset="0"/>
            </a:rPr>
            <a:t>Asociaciones</a:t>
          </a:r>
          <a:endParaRPr lang="es-ES" sz="1200" b="1" kern="1200" dirty="0">
            <a:latin typeface="Montserrat" panose="00000500000000000000" pitchFamily="2" charset="0"/>
          </a:endParaRPr>
        </a:p>
      </dsp:txBody>
      <dsp:txXfrm>
        <a:off x="5054497" y="1426878"/>
        <a:ext cx="843441" cy="843441"/>
      </dsp:txXfrm>
    </dsp:sp>
    <dsp:sp modelId="{9D6E476F-4BBE-4344-B3BA-BBBA19D122C0}">
      <dsp:nvSpPr>
        <dsp:cNvPr id="0" name=""/>
        <dsp:cNvSpPr/>
      </dsp:nvSpPr>
      <dsp:spPr>
        <a:xfrm>
          <a:off x="4222951" y="3273814"/>
          <a:ext cx="1192807" cy="1192807"/>
        </a:xfrm>
        <a:prstGeom prst="ellips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latin typeface="Montserrat" panose="00000500000000000000" pitchFamily="2" charset="0"/>
            </a:rPr>
            <a:t>Sociedad Civil</a:t>
          </a:r>
          <a:endParaRPr lang="es-ES" sz="1300" b="1" kern="1200" dirty="0">
            <a:latin typeface="Montserrat" panose="00000500000000000000" pitchFamily="2" charset="0"/>
          </a:endParaRPr>
        </a:p>
      </dsp:txBody>
      <dsp:txXfrm>
        <a:off x="4397634" y="3448497"/>
        <a:ext cx="843441" cy="843441"/>
      </dsp:txXfrm>
    </dsp:sp>
    <dsp:sp modelId="{CD6DC38D-FB51-4395-9615-C64F72409124}">
      <dsp:nvSpPr>
        <dsp:cNvPr id="0" name=""/>
        <dsp:cNvSpPr/>
      </dsp:nvSpPr>
      <dsp:spPr>
        <a:xfrm>
          <a:off x="2097294" y="3273814"/>
          <a:ext cx="1192807" cy="1192807"/>
        </a:xfrm>
        <a:prstGeom prst="ellips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Montserrat" panose="00000500000000000000" pitchFamily="2" charset="0"/>
            </a:rPr>
            <a:t>Empresas</a:t>
          </a:r>
          <a:endParaRPr lang="es-ES" sz="1200" b="1" kern="1200" dirty="0">
            <a:latin typeface="Montserrat" panose="00000500000000000000" pitchFamily="2" charset="0"/>
          </a:endParaRPr>
        </a:p>
      </dsp:txBody>
      <dsp:txXfrm>
        <a:off x="2271977" y="3448497"/>
        <a:ext cx="843441" cy="843441"/>
      </dsp:txXfrm>
    </dsp:sp>
    <dsp:sp modelId="{C7AD4C4C-9A74-4325-8E79-F181EA6CA51C}">
      <dsp:nvSpPr>
        <dsp:cNvPr id="0" name=""/>
        <dsp:cNvSpPr/>
      </dsp:nvSpPr>
      <dsp:spPr>
        <a:xfrm>
          <a:off x="1440430" y="1252195"/>
          <a:ext cx="1192807" cy="1192807"/>
        </a:xfrm>
        <a:prstGeom prst="ellipse">
          <a:avLst/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Montserrat" panose="00000500000000000000" pitchFamily="2" charset="0"/>
            </a:rPr>
            <a:t>Academia</a:t>
          </a:r>
          <a:endParaRPr lang="es-ES" sz="1200" b="1" kern="1200" dirty="0">
            <a:latin typeface="Montserrat" panose="00000500000000000000" pitchFamily="2" charset="0"/>
          </a:endParaRPr>
        </a:p>
      </dsp:txBody>
      <dsp:txXfrm>
        <a:off x="1615113" y="1426878"/>
        <a:ext cx="843441" cy="8434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5D588-74F2-40C9-85D6-126A3427253C}">
      <dsp:nvSpPr>
        <dsp:cNvPr id="0" name=""/>
        <dsp:cNvSpPr/>
      </dsp:nvSpPr>
      <dsp:spPr>
        <a:xfrm>
          <a:off x="211958" y="915154"/>
          <a:ext cx="5078571" cy="1587053"/>
        </a:xfrm>
        <a:prstGeom prst="rect">
          <a:avLst/>
        </a:prstGeom>
        <a:noFill/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96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Art. 19.3 Aranceles Aduaneros</a:t>
          </a:r>
          <a:endParaRPr lang="es-ES" sz="17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211958" y="915154"/>
        <a:ext cx="5078571" cy="1587053"/>
      </dsp:txXfrm>
    </dsp:sp>
    <dsp:sp modelId="{CC472370-D0B3-40DE-9C2E-3CB52A1F6BA7}">
      <dsp:nvSpPr>
        <dsp:cNvPr id="0" name=""/>
        <dsp:cNvSpPr/>
      </dsp:nvSpPr>
      <dsp:spPr>
        <a:xfrm>
          <a:off x="351" y="685913"/>
          <a:ext cx="1110937" cy="16664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F4EFE-C4AB-4552-96D1-CA96D078BE91}">
      <dsp:nvSpPr>
        <dsp:cNvPr id="0" name=""/>
        <dsp:cNvSpPr/>
      </dsp:nvSpPr>
      <dsp:spPr>
        <a:xfrm>
          <a:off x="5755362" y="915154"/>
          <a:ext cx="5078571" cy="1587053"/>
        </a:xfrm>
        <a:prstGeom prst="rect">
          <a:avLst/>
        </a:prstGeom>
        <a:noFill/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96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Art. 19.4 Trato No Discriminatorio de Productos Digitales</a:t>
          </a:r>
          <a:endParaRPr lang="es-ES" sz="17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5755362" y="915154"/>
        <a:ext cx="5078571" cy="1587053"/>
      </dsp:txXfrm>
    </dsp:sp>
    <dsp:sp modelId="{79F56B05-BC95-4F33-A41E-6FC24B32419F}">
      <dsp:nvSpPr>
        <dsp:cNvPr id="0" name=""/>
        <dsp:cNvSpPr/>
      </dsp:nvSpPr>
      <dsp:spPr>
        <a:xfrm>
          <a:off x="5543754" y="685913"/>
          <a:ext cx="1110937" cy="166640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D409A-3CDE-4F46-BDCE-E848D646B2C5}">
      <dsp:nvSpPr>
        <dsp:cNvPr id="0" name=""/>
        <dsp:cNvSpPr/>
      </dsp:nvSpPr>
      <dsp:spPr>
        <a:xfrm>
          <a:off x="211958" y="2913078"/>
          <a:ext cx="5078571" cy="1587053"/>
        </a:xfrm>
        <a:prstGeom prst="rect">
          <a:avLst/>
        </a:prstGeom>
        <a:noFill/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96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Art. 19.12 Ubicación de las Instalaciones Informáticas</a:t>
          </a:r>
          <a:endParaRPr lang="es-ES" sz="17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211958" y="2913078"/>
        <a:ext cx="5078571" cy="1587053"/>
      </dsp:txXfrm>
    </dsp:sp>
    <dsp:sp modelId="{5672754C-6E73-4192-8181-96067CE32A01}">
      <dsp:nvSpPr>
        <dsp:cNvPr id="0" name=""/>
        <dsp:cNvSpPr/>
      </dsp:nvSpPr>
      <dsp:spPr>
        <a:xfrm>
          <a:off x="351" y="2683837"/>
          <a:ext cx="1110937" cy="16664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C2DAC-0EB0-4CD7-A292-967F6D4032DA}">
      <dsp:nvSpPr>
        <dsp:cNvPr id="0" name=""/>
        <dsp:cNvSpPr/>
      </dsp:nvSpPr>
      <dsp:spPr>
        <a:xfrm>
          <a:off x="5755362" y="2913078"/>
          <a:ext cx="5078571" cy="1587053"/>
        </a:xfrm>
        <a:prstGeom prst="rect">
          <a:avLst/>
        </a:prstGeom>
        <a:noFill/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964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Productos y mercancías comercializadas electrónicamente libres de arancel si la transacción es menor a 800 USD para Estados Unidos y hasta 140 USD para Canadá</a:t>
          </a:r>
          <a:endParaRPr lang="es-ES" sz="17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5755362" y="2913078"/>
        <a:ext cx="5078571" cy="1587053"/>
      </dsp:txXfrm>
    </dsp:sp>
    <dsp:sp modelId="{B4B51845-EF8A-4910-BD45-07D839CC10A0}">
      <dsp:nvSpPr>
        <dsp:cNvPr id="0" name=""/>
        <dsp:cNvSpPr/>
      </dsp:nvSpPr>
      <dsp:spPr>
        <a:xfrm>
          <a:off x="5543754" y="2683837"/>
          <a:ext cx="1110937" cy="166640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13FD5-2C27-456E-8A27-CF2A235F0523}">
      <dsp:nvSpPr>
        <dsp:cNvPr id="0" name=""/>
        <dsp:cNvSpPr/>
      </dsp:nvSpPr>
      <dsp:spPr>
        <a:xfrm>
          <a:off x="646033" y="318477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Microcréditos</a:t>
          </a:r>
          <a:endParaRPr lang="es-ES" sz="19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646033" y="318477"/>
        <a:ext cx="3303270" cy="1032271"/>
      </dsp:txXfrm>
    </dsp:sp>
    <dsp:sp modelId="{0094F3E5-B93B-4F64-B120-DEE99E9B75E8}">
      <dsp:nvSpPr>
        <dsp:cNvPr id="0" name=""/>
        <dsp:cNvSpPr/>
      </dsp:nvSpPr>
      <dsp:spPr>
        <a:xfrm>
          <a:off x="508396" y="169371"/>
          <a:ext cx="722590" cy="10838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C48B-6D24-4810-93FC-20BE19B73F21}">
      <dsp:nvSpPr>
        <dsp:cNvPr id="0" name=""/>
        <dsp:cNvSpPr/>
      </dsp:nvSpPr>
      <dsp:spPr>
        <a:xfrm>
          <a:off x="4316333" y="318477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smtClean="0">
              <a:solidFill>
                <a:srgbClr val="580000"/>
              </a:solidFill>
              <a:latin typeface="Montserrat" panose="00000500000000000000" pitchFamily="2" charset="0"/>
            </a:rPr>
            <a:t>MiPyMEs MX</a:t>
          </a:r>
          <a:endParaRPr lang="es-MX" sz="1900" b="1" kern="1200" dirty="0" smtClean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4316333" y="318477"/>
        <a:ext cx="3303270" cy="1032271"/>
      </dsp:txXfrm>
    </dsp:sp>
    <dsp:sp modelId="{4DF1BEE2-070D-4CD6-85FE-BE0B951DE601}">
      <dsp:nvSpPr>
        <dsp:cNvPr id="0" name=""/>
        <dsp:cNvSpPr/>
      </dsp:nvSpPr>
      <dsp:spPr>
        <a:xfrm>
          <a:off x="4178696" y="169371"/>
          <a:ext cx="722590" cy="10838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539D1-1DBB-461B-B3B7-8188103442D9}">
      <dsp:nvSpPr>
        <dsp:cNvPr id="0" name=""/>
        <dsp:cNvSpPr/>
      </dsp:nvSpPr>
      <dsp:spPr>
        <a:xfrm>
          <a:off x="646033" y="1617992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Exporta MX</a:t>
          </a:r>
        </a:p>
      </dsp:txBody>
      <dsp:txXfrm>
        <a:off x="646033" y="1617992"/>
        <a:ext cx="3303270" cy="1032271"/>
      </dsp:txXfrm>
    </dsp:sp>
    <dsp:sp modelId="{EAF595DB-B95F-4B99-852D-DCAF36DAD4FC}">
      <dsp:nvSpPr>
        <dsp:cNvPr id="0" name=""/>
        <dsp:cNvSpPr/>
      </dsp:nvSpPr>
      <dsp:spPr>
        <a:xfrm>
          <a:off x="508396" y="1468886"/>
          <a:ext cx="722590" cy="10838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11BC6-1A78-4F5C-9215-BD9BD9236B42}">
      <dsp:nvSpPr>
        <dsp:cNvPr id="0" name=""/>
        <dsp:cNvSpPr/>
      </dsp:nvSpPr>
      <dsp:spPr>
        <a:xfrm>
          <a:off x="4316333" y="1617992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Comercia MX</a:t>
          </a:r>
        </a:p>
      </dsp:txBody>
      <dsp:txXfrm>
        <a:off x="4316333" y="1617992"/>
        <a:ext cx="3303270" cy="1032271"/>
      </dsp:txXfrm>
    </dsp:sp>
    <dsp:sp modelId="{AE041186-E8A7-4592-AA5E-EB616A28367D}">
      <dsp:nvSpPr>
        <dsp:cNvPr id="0" name=""/>
        <dsp:cNvSpPr/>
      </dsp:nvSpPr>
      <dsp:spPr>
        <a:xfrm>
          <a:off x="4178696" y="1468886"/>
          <a:ext cx="722590" cy="10838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223A7-14EE-4837-A62B-418D8735B80B}">
      <dsp:nvSpPr>
        <dsp:cNvPr id="0" name=""/>
        <dsp:cNvSpPr/>
      </dsp:nvSpPr>
      <dsp:spPr>
        <a:xfrm>
          <a:off x="646033" y="2917508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Le atiendo por internet</a:t>
          </a:r>
        </a:p>
      </dsp:txBody>
      <dsp:txXfrm>
        <a:off x="646033" y="2917508"/>
        <a:ext cx="3303270" cy="1032271"/>
      </dsp:txXfrm>
    </dsp:sp>
    <dsp:sp modelId="{03676DD8-476F-43B3-BAA3-A332EAEF3391}">
      <dsp:nvSpPr>
        <dsp:cNvPr id="0" name=""/>
        <dsp:cNvSpPr/>
      </dsp:nvSpPr>
      <dsp:spPr>
        <a:xfrm>
          <a:off x="508396" y="2768402"/>
          <a:ext cx="722590" cy="10838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83949-5040-40A0-A0BA-A376DA578D46}">
      <dsp:nvSpPr>
        <dsp:cNvPr id="0" name=""/>
        <dsp:cNvSpPr/>
      </dsp:nvSpPr>
      <dsp:spPr>
        <a:xfrm>
          <a:off x="4316333" y="2917508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Plataforma Tecnológica de la Alianza del Pacífico</a:t>
          </a:r>
        </a:p>
      </dsp:txBody>
      <dsp:txXfrm>
        <a:off x="4316333" y="2917508"/>
        <a:ext cx="3303270" cy="1032271"/>
      </dsp:txXfrm>
    </dsp:sp>
    <dsp:sp modelId="{A5CEB200-2BE9-4959-AB9F-777728A94A43}">
      <dsp:nvSpPr>
        <dsp:cNvPr id="0" name=""/>
        <dsp:cNvSpPr/>
      </dsp:nvSpPr>
      <dsp:spPr>
        <a:xfrm>
          <a:off x="4178696" y="2768402"/>
          <a:ext cx="722590" cy="108388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46BE2-AC7A-4526-A145-DECEC759F5AC}">
      <dsp:nvSpPr>
        <dsp:cNvPr id="0" name=""/>
        <dsp:cNvSpPr/>
      </dsp:nvSpPr>
      <dsp:spPr>
        <a:xfrm>
          <a:off x="2481183" y="4217023"/>
          <a:ext cx="3303270" cy="10322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58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1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solidFill>
                <a:srgbClr val="580000"/>
              </a:solidFill>
              <a:latin typeface="Montserrat" panose="00000500000000000000" pitchFamily="2" charset="0"/>
            </a:rPr>
            <a:t>Mercado Solidario</a:t>
          </a:r>
          <a:endParaRPr lang="es-MX" sz="1900" b="1" kern="1200" dirty="0">
            <a:solidFill>
              <a:srgbClr val="580000"/>
            </a:solidFill>
            <a:latin typeface="Montserrat" panose="00000500000000000000" pitchFamily="2" charset="0"/>
          </a:endParaRPr>
        </a:p>
      </dsp:txBody>
      <dsp:txXfrm>
        <a:off x="2481183" y="4217023"/>
        <a:ext cx="3303270" cy="1032271"/>
      </dsp:txXfrm>
    </dsp:sp>
    <dsp:sp modelId="{92D46024-BD52-451B-8A93-C5DE50A4DB56}">
      <dsp:nvSpPr>
        <dsp:cNvPr id="0" name=""/>
        <dsp:cNvSpPr/>
      </dsp:nvSpPr>
      <dsp:spPr>
        <a:xfrm>
          <a:off x="2343546" y="4067917"/>
          <a:ext cx="722590" cy="10838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435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981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46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08/12/2021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08/12/2021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2.png"/><Relationship Id="rId9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9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44.png"/><Relationship Id="rId5" Type="http://schemas.openxmlformats.org/officeDocument/2006/relationships/diagramData" Target="../diagrams/data2.xml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9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8.png"/><Relationship Id="rId4" Type="http://schemas.openxmlformats.org/officeDocument/2006/relationships/diagramData" Target="../diagrams/data3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2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58.png"/><Relationship Id="rId4" Type="http://schemas.openxmlformats.org/officeDocument/2006/relationships/diagramData" Target="../diagrams/data6.xml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173252"/>
            <a:ext cx="11465560" cy="1325563"/>
          </a:xfrm>
        </p:spPr>
        <p:txBody>
          <a:bodyPr/>
          <a:lstStyle/>
          <a:p>
            <a:r>
              <a:rPr lang="es-MX" dirty="0" smtClean="0"/>
              <a:t>COMERCIO ELECTRÓNICO Y MIPYMES: </a:t>
            </a:r>
            <a:r>
              <a:rPr lang="es-MX" sz="2800" dirty="0" smtClean="0"/>
              <a:t>¿UNA OPORTUNIDAD PARA LA INTERNACIONALIZACIÓN A NIVEL REGIONAL E INTERNACIONAL O UNA AMENAZA A SU EXISTENCIA?</a:t>
            </a:r>
            <a:endParaRPr lang="es-MX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03" y="3270883"/>
            <a:ext cx="11465560" cy="1137921"/>
          </a:xfrm>
        </p:spPr>
        <p:txBody>
          <a:bodyPr>
            <a:normAutofit/>
          </a:bodyPr>
          <a:lstStyle/>
          <a:p>
            <a:r>
              <a:rPr lang="es-MX" sz="2000" smtClean="0"/>
              <a:t>MECANISMOS Y POLÍTICAS PARA APOYAR A LAS MIPYMES</a:t>
            </a:r>
            <a:endParaRPr lang="es-MX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15" y="4890993"/>
            <a:ext cx="2933936" cy="16445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804" y="4046060"/>
            <a:ext cx="746215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 smtClean="0"/>
              <a:t>Acciones de la Secretaría de Economía</a:t>
            </a:r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06762174"/>
              </p:ext>
            </p:extLst>
          </p:nvPr>
        </p:nvGraphicFramePr>
        <p:xfrm>
          <a:off x="2032000" y="12650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6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Inclusión en el </a:t>
            </a:r>
            <a:br>
              <a:rPr lang="es-MX" dirty="0" smtClean="0"/>
            </a:br>
            <a:r>
              <a:rPr lang="es-MX" dirty="0" smtClean="0"/>
              <a:t>Comercio Digital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11335364"/>
              </p:ext>
            </p:extLst>
          </p:nvPr>
        </p:nvGraphicFramePr>
        <p:xfrm>
          <a:off x="205994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561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742" y="4265857"/>
            <a:ext cx="2933936" cy="1644528"/>
          </a:xfrm>
          <a:prstGeom prst="rect">
            <a:avLst/>
          </a:prstGeom>
        </p:spPr>
      </p:pic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0796" y="30382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</a:t>
            </a:r>
            <a:r>
              <a:rPr lang="es-MX" dirty="0" smtClean="0"/>
              <a:t>GRACIAS</a:t>
            </a:r>
            <a:r>
              <a:rPr lang="es-MX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Esfuerzos de México para mejorar el 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 smtClean="0"/>
              <a:t>entorno </a:t>
            </a:r>
            <a:r>
              <a:rPr lang="es-MX" sz="3200" dirty="0"/>
              <a:t>digital por medio de instrumentos internacionales.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13" y="3129342"/>
            <a:ext cx="1528485" cy="15284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298" y="3259253"/>
            <a:ext cx="1179793" cy="11797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95" y="4830641"/>
            <a:ext cx="1945272" cy="12123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1" y="2166982"/>
            <a:ext cx="1208427" cy="12084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0" y="3704040"/>
            <a:ext cx="1188168" cy="11881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7" y="5253106"/>
            <a:ext cx="1208427" cy="120842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90" y="4744352"/>
            <a:ext cx="1421434" cy="142143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13" y="3389186"/>
            <a:ext cx="1396022" cy="139602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39" y="4800768"/>
            <a:ext cx="1185731" cy="118573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48" y="1761935"/>
            <a:ext cx="1281000" cy="1281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49" y="1866265"/>
            <a:ext cx="933151" cy="933151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430213" y="27920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990000"/>
                </a:solidFill>
                <a:latin typeface="Montserrat" panose="00000500000000000000" pitchFamily="2" charset="0"/>
              </a:rPr>
              <a:t>Servicios</a:t>
            </a:r>
            <a:endParaRPr lang="es-MX" b="1" dirty="0">
              <a:solidFill>
                <a:srgbClr val="990000"/>
              </a:solidFill>
              <a:latin typeface="Montserrat" panose="00000500000000000000" pitchFamily="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04" y="2138317"/>
            <a:ext cx="1185576" cy="118557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87" y="3690987"/>
            <a:ext cx="1063741" cy="106374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07" y="5347132"/>
            <a:ext cx="999221" cy="9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286365"/>
            <a:ext cx="11404600" cy="1325563"/>
          </a:xfrm>
        </p:spPr>
        <p:txBody>
          <a:bodyPr/>
          <a:lstStyle/>
          <a:p>
            <a:r>
              <a:rPr lang="es-MX" sz="3200" dirty="0"/>
              <a:t>Esfuerzos de México para mejorar el 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 smtClean="0"/>
              <a:t>entorno </a:t>
            </a:r>
            <a:r>
              <a:rPr lang="es-MX" sz="3200" dirty="0"/>
              <a:t>digital por medio de instrumentos internacionales.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097B0-AE0A-5F48-8B50-C6B08017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20" y="1697213"/>
            <a:ext cx="6108700" cy="565525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580000"/>
                </a:solidFill>
              </a:rPr>
              <a:t>T-MEC Capítulo 19: Comercio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7915732"/>
              </p:ext>
            </p:extLst>
          </p:nvPr>
        </p:nvGraphicFramePr>
        <p:xfrm>
          <a:off x="3276600" y="2017045"/>
          <a:ext cx="8549640" cy="4688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421640" y="3068268"/>
            <a:ext cx="3185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580000"/>
                </a:solidFill>
                <a:latin typeface="Montserrat" panose="00000500000000000000" pitchFamily="2" charset="0"/>
              </a:rPr>
              <a:t>Disposiciones </a:t>
            </a:r>
            <a:r>
              <a:rPr lang="es-MX" sz="2000" b="1" dirty="0">
                <a:solidFill>
                  <a:srgbClr val="580000"/>
                </a:solidFill>
                <a:latin typeface="Montserrat" panose="00000500000000000000" pitchFamily="2" charset="0"/>
              </a:rPr>
              <a:t>que buscan democratizar el entorno digital y evitar barreras innecesarias al comercio digital: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24" y="2250712"/>
            <a:ext cx="399752" cy="3997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66" y="2882634"/>
            <a:ext cx="376441" cy="3764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13" y="3535658"/>
            <a:ext cx="352022" cy="35202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86" y="4180402"/>
            <a:ext cx="351593" cy="3515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04" y="4843118"/>
            <a:ext cx="339866" cy="3398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80" y="5410834"/>
            <a:ext cx="467451" cy="4674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11" y="6106135"/>
            <a:ext cx="357465" cy="3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Esfuerzos de México para mejorar el 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 smtClean="0"/>
              <a:t>entorno </a:t>
            </a:r>
            <a:r>
              <a:rPr lang="es-MX" sz="3200" dirty="0"/>
              <a:t>digital por medio de instrumentos internacionales.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097B0-AE0A-5F48-8B50-C6B08017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2052320"/>
            <a:ext cx="11115040" cy="357595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solidFill>
                  <a:srgbClr val="580000"/>
                </a:solidFill>
              </a:rPr>
              <a:t>T-MEC Capítulo 19: Comercio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60239739"/>
              </p:ext>
            </p:extLst>
          </p:nvPr>
        </p:nvGraphicFramePr>
        <p:xfrm>
          <a:off x="4101432" y="2245895"/>
          <a:ext cx="7435248" cy="425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02105" y="3048000"/>
            <a:ext cx="28073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580000"/>
                </a:solidFill>
                <a:latin typeface="Montserrat" panose="00000500000000000000" pitchFamily="2" charset="0"/>
              </a:rPr>
              <a:t>Disposiciones sobre protección al consumidor y confianza de los medios digitales. </a:t>
            </a:r>
          </a:p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51" y="2621278"/>
            <a:ext cx="559639" cy="5596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22" y="3561815"/>
            <a:ext cx="708605" cy="7086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68" y="4580165"/>
            <a:ext cx="557892" cy="5578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91" y="5545511"/>
            <a:ext cx="584890" cy="5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Esfuerzos de México para mejorar el 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 smtClean="0"/>
              <a:t>entorno </a:t>
            </a:r>
            <a:r>
              <a:rPr lang="es-MX" sz="3200" dirty="0"/>
              <a:t>digital por medio de instrumentos internacionales.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097B0-AE0A-5F48-8B50-C6B08017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2052319"/>
            <a:ext cx="11115040" cy="450217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580000"/>
                </a:solidFill>
              </a:rPr>
              <a:t>T-MEC Capítulo 19: Comercio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06030818"/>
              </p:ext>
            </p:extLst>
          </p:nvPr>
        </p:nvGraphicFramePr>
        <p:xfrm>
          <a:off x="4031781" y="2502536"/>
          <a:ext cx="7504899" cy="389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67188" y="3429000"/>
            <a:ext cx="29190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580000"/>
                </a:solidFill>
                <a:latin typeface="Montserrat" panose="00000500000000000000" pitchFamily="2" charset="0"/>
              </a:rPr>
              <a:t>Cooperación intergubernamental y mejora del entorno digital. </a:t>
            </a:r>
          </a:p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95" y="2849000"/>
            <a:ext cx="580000" cy="58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5" y="3759092"/>
            <a:ext cx="530086" cy="5300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66" y="4637931"/>
            <a:ext cx="544032" cy="5440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95" y="5517828"/>
            <a:ext cx="580000" cy="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 smtClean="0"/>
              <a:t>Tratados de México con Capítulos de </a:t>
            </a:r>
            <a:br>
              <a:rPr lang="es-MX" sz="3200" dirty="0" smtClean="0"/>
            </a:br>
            <a:r>
              <a:rPr lang="es-MX" sz="3200" dirty="0" smtClean="0"/>
              <a:t>Comercio Electrónico y Comercio Digital</a:t>
            </a:r>
            <a:endParaRPr lang="es-MX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097B0-AE0A-5F48-8B50-C6B08017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619540"/>
            <a:ext cx="11385166" cy="690524"/>
          </a:xfrm>
        </p:spPr>
        <p:txBody>
          <a:bodyPr>
            <a:normAutofit/>
          </a:bodyPr>
          <a:lstStyle/>
          <a:p>
            <a:pPr algn="just"/>
            <a:r>
              <a:rPr lang="es-MX" sz="2000" dirty="0" smtClean="0">
                <a:solidFill>
                  <a:srgbClr val="580000"/>
                </a:solidFill>
              </a:rPr>
              <a:t>Sus </a:t>
            </a:r>
            <a:r>
              <a:rPr lang="es-MX" sz="2000" dirty="0">
                <a:solidFill>
                  <a:srgbClr val="580000"/>
                </a:solidFill>
              </a:rPr>
              <a:t>disposiciones reconocen la rápida evolución del comercio electrónico y por ello son lo suficientemente flexibles para poderse adaptar a los retos actuales </a:t>
            </a:r>
            <a:r>
              <a:rPr lang="es-MX" sz="2000" dirty="0" smtClean="0">
                <a:solidFill>
                  <a:srgbClr val="580000"/>
                </a:solidFill>
              </a:rPr>
              <a:t>y por venir.</a:t>
            </a:r>
            <a:endParaRPr lang="es-MX" sz="2000" dirty="0">
              <a:solidFill>
                <a:srgbClr val="58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73082687"/>
              </p:ext>
            </p:extLst>
          </p:nvPr>
        </p:nvGraphicFramePr>
        <p:xfrm>
          <a:off x="-144379" y="2454149"/>
          <a:ext cx="6526605" cy="359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68012078"/>
              </p:ext>
            </p:extLst>
          </p:nvPr>
        </p:nvGraphicFramePr>
        <p:xfrm>
          <a:off x="5358486" y="2465329"/>
          <a:ext cx="7042062" cy="358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5998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Esfuerzos </a:t>
            </a:r>
            <a:r>
              <a:rPr lang="es-MX" sz="3200" dirty="0" smtClean="0"/>
              <a:t>por regular el </a:t>
            </a:r>
            <a:br>
              <a:rPr lang="es-MX" sz="3200" dirty="0" smtClean="0"/>
            </a:br>
            <a:r>
              <a:rPr lang="es-MX" sz="3200" dirty="0" smtClean="0"/>
              <a:t>Comercio Electrónico en el mundo.</a:t>
            </a:r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17349873"/>
              </p:ext>
            </p:extLst>
          </p:nvPr>
        </p:nvGraphicFramePr>
        <p:xfrm>
          <a:off x="1251283" y="2759242"/>
          <a:ext cx="9818643" cy="369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00" y="1672538"/>
            <a:ext cx="2590800" cy="8572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b="20562"/>
          <a:stretch/>
        </p:blipFill>
        <p:spPr>
          <a:xfrm>
            <a:off x="7518625" y="1677688"/>
            <a:ext cx="2646947" cy="8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822165"/>
            <a:ext cx="11404600" cy="815658"/>
          </a:xfrm>
        </p:spPr>
        <p:txBody>
          <a:bodyPr/>
          <a:lstStyle/>
          <a:p>
            <a:r>
              <a:rPr lang="es-MX" sz="3200" dirty="0" smtClean="0"/>
              <a:t>Comercio Electrónico y </a:t>
            </a:r>
            <a:r>
              <a:rPr lang="es-MX" sz="3200" dirty="0" err="1" smtClean="0"/>
              <a:t>MiPyMEs</a:t>
            </a:r>
            <a:r>
              <a:rPr lang="es-MX" sz="3200" dirty="0" smtClean="0"/>
              <a:t/>
            </a:r>
            <a:br>
              <a:rPr lang="es-MX" sz="3200" dirty="0" smtClean="0"/>
            </a:br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067354" y="1519421"/>
            <a:ext cx="8113172" cy="450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3000" b="1" dirty="0">
                <a:solidFill>
                  <a:srgbClr val="580000"/>
                </a:solidFill>
                <a:latin typeface="Montserrat SemiBold" panose="00000700000000000000" pitchFamily="2" charset="0"/>
              </a:rPr>
              <a:t>Capítulo 19 </a:t>
            </a:r>
            <a:r>
              <a:rPr lang="es-MX" sz="3000" b="1" dirty="0" smtClean="0">
                <a:solidFill>
                  <a:srgbClr val="580000"/>
                </a:solidFill>
                <a:latin typeface="Montserrat SemiBold" panose="00000700000000000000" pitchFamily="2" charset="0"/>
              </a:rPr>
              <a:t>T-MEC: </a:t>
            </a:r>
            <a:r>
              <a:rPr lang="hr-HR" sz="3000" b="1" dirty="0" smtClean="0">
                <a:solidFill>
                  <a:srgbClr val="580000"/>
                </a:solidFill>
                <a:latin typeface="Montserrat SemiBold" panose="00000700000000000000" pitchFamily="2" charset="0"/>
              </a:rPr>
              <a:t>Comercio </a:t>
            </a:r>
            <a:r>
              <a:rPr lang="hr-HR" sz="3000" b="1" dirty="0">
                <a:solidFill>
                  <a:srgbClr val="580000"/>
                </a:solidFill>
                <a:latin typeface="Montserrat SemiBold" panose="00000700000000000000" pitchFamily="2" charset="0"/>
              </a:rPr>
              <a:t>Digital</a:t>
            </a:r>
            <a:endParaRPr lang="es-ES_tradnl" sz="3000" b="1" dirty="0">
              <a:solidFill>
                <a:srgbClr val="580000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79414889"/>
              </p:ext>
            </p:extLst>
          </p:nvPr>
        </p:nvGraphicFramePr>
        <p:xfrm>
          <a:off x="2368884" y="2068732"/>
          <a:ext cx="7513053" cy="450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395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484310"/>
          </a:xfrm>
        </p:spPr>
        <p:txBody>
          <a:bodyPr/>
          <a:lstStyle/>
          <a:p>
            <a:r>
              <a:rPr lang="es-MX" sz="3200" dirty="0" smtClean="0"/>
              <a:t>Comercio Electrónico y </a:t>
            </a:r>
            <a:r>
              <a:rPr lang="es-MX" sz="3200" dirty="0" err="1" smtClean="0"/>
              <a:t>MiPyMEs</a:t>
            </a:r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419" y="600042"/>
            <a:ext cx="1650367" cy="42497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685937" y="1025012"/>
            <a:ext cx="4876663" cy="803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MX" sz="2800" dirty="0" smtClean="0">
                <a:solidFill>
                  <a:srgbClr val="580000"/>
                </a:solidFill>
                <a:latin typeface="Montserrat SemiBold" panose="00000700000000000000" pitchFamily="2" charset="0"/>
              </a:rPr>
              <a:t>Disposiciones en T-MEC </a:t>
            </a:r>
            <a:endParaRPr lang="es-ES_tradnl" sz="2800" dirty="0">
              <a:solidFill>
                <a:srgbClr val="580000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40042417"/>
              </p:ext>
            </p:extLst>
          </p:nvPr>
        </p:nvGraphicFramePr>
        <p:xfrm>
          <a:off x="706797" y="1240788"/>
          <a:ext cx="10834285" cy="518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59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</TotalTime>
  <Words>406</Words>
  <Application>Microsoft Office PowerPoint</Application>
  <PresentationFormat>Panorámica</PresentationFormat>
  <Paragraphs>75</Paragraphs>
  <Slides>12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Montserrat</vt:lpstr>
      <vt:lpstr>Montserrat Medium</vt:lpstr>
      <vt:lpstr>Montserrat SemiBold</vt:lpstr>
      <vt:lpstr>Tema de Office</vt:lpstr>
      <vt:lpstr>COMERCIO ELECTRÓNICO Y MIPYMES: ¿UNA OPORTUNIDAD PARA LA INTERNACIONALIZACIÓN A NIVEL REGIONAL E INTERNACIONAL O UNA AMENAZA A SU EXISTENCIA?</vt:lpstr>
      <vt:lpstr>Esfuerzos de México para mejorar el  entorno digital por medio de instrumentos internacionales.</vt:lpstr>
      <vt:lpstr>Esfuerzos de México para mejorar el  entorno digital por medio de instrumentos internacionales.</vt:lpstr>
      <vt:lpstr>Esfuerzos de México para mejorar el  entorno digital por medio de instrumentos internacionales.</vt:lpstr>
      <vt:lpstr>Esfuerzos de México para mejorar el  entorno digital por medio de instrumentos internacionales.</vt:lpstr>
      <vt:lpstr>Tratados de México con Capítulos de  Comercio Electrónico y Comercio Digital</vt:lpstr>
      <vt:lpstr>Esfuerzos por regular el  Comercio Electrónico en el mundo.</vt:lpstr>
      <vt:lpstr>Comercio Electrónico y MiPyMEs </vt:lpstr>
      <vt:lpstr>Comercio Electrónico y MiPyMEs</vt:lpstr>
      <vt:lpstr>Acciones de la Secretaría de Economía</vt:lpstr>
      <vt:lpstr>Inclusión en el  Comercio Digital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Cindy Rayo Zapata</cp:lastModifiedBy>
  <cp:revision>81</cp:revision>
  <dcterms:created xsi:type="dcterms:W3CDTF">2018-12-04T03:27:02Z</dcterms:created>
  <dcterms:modified xsi:type="dcterms:W3CDTF">2021-12-09T02:34:46Z</dcterms:modified>
</cp:coreProperties>
</file>